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handoutMasterIdLst>
    <p:handoutMasterId r:id="rId4"/>
  </p:handoutMasterIdLst>
  <p:sldIdLst>
    <p:sldId id="340" r:id="rId2"/>
  </p:sldIdLst>
  <p:sldSz cx="9906000" cy="6858000" type="A4"/>
  <p:notesSz cx="6742113" cy="9875838"/>
  <p:defaultTextStyle>
    <a:defPPr>
      <a:defRPr lang="ja-JP"/>
    </a:defPPr>
    <a:lvl1pPr marL="0" algn="l" defTabSz="947254" rtl="0" eaLnBrk="1" latinLnBrk="0" hangingPunct="1">
      <a:defRPr kumimoji="1" sz="1800" kern="1200">
        <a:solidFill>
          <a:schemeClr val="tx1"/>
        </a:solidFill>
        <a:latin typeface="+mn-lt"/>
        <a:ea typeface="+mn-ea"/>
        <a:cs typeface="+mn-cs"/>
      </a:defRPr>
    </a:lvl1pPr>
    <a:lvl2pPr marL="473628" algn="l" defTabSz="947254" rtl="0" eaLnBrk="1" latinLnBrk="0" hangingPunct="1">
      <a:defRPr kumimoji="1" sz="1800" kern="1200">
        <a:solidFill>
          <a:schemeClr val="tx1"/>
        </a:solidFill>
        <a:latin typeface="+mn-lt"/>
        <a:ea typeface="+mn-ea"/>
        <a:cs typeface="+mn-cs"/>
      </a:defRPr>
    </a:lvl2pPr>
    <a:lvl3pPr marL="947254" algn="l" defTabSz="947254" rtl="0" eaLnBrk="1" latinLnBrk="0" hangingPunct="1">
      <a:defRPr kumimoji="1" sz="1800" kern="1200">
        <a:solidFill>
          <a:schemeClr val="tx1"/>
        </a:solidFill>
        <a:latin typeface="+mn-lt"/>
        <a:ea typeface="+mn-ea"/>
        <a:cs typeface="+mn-cs"/>
      </a:defRPr>
    </a:lvl3pPr>
    <a:lvl4pPr marL="1420884" algn="l" defTabSz="947254" rtl="0" eaLnBrk="1" latinLnBrk="0" hangingPunct="1">
      <a:defRPr kumimoji="1" sz="1800" kern="1200">
        <a:solidFill>
          <a:schemeClr val="tx1"/>
        </a:solidFill>
        <a:latin typeface="+mn-lt"/>
        <a:ea typeface="+mn-ea"/>
        <a:cs typeface="+mn-cs"/>
      </a:defRPr>
    </a:lvl4pPr>
    <a:lvl5pPr marL="1894507" algn="l" defTabSz="947254" rtl="0" eaLnBrk="1" latinLnBrk="0" hangingPunct="1">
      <a:defRPr kumimoji="1" sz="1800" kern="1200">
        <a:solidFill>
          <a:schemeClr val="tx1"/>
        </a:solidFill>
        <a:latin typeface="+mn-lt"/>
        <a:ea typeface="+mn-ea"/>
        <a:cs typeface="+mn-cs"/>
      </a:defRPr>
    </a:lvl5pPr>
    <a:lvl6pPr marL="2368135" algn="l" defTabSz="947254" rtl="0" eaLnBrk="1" latinLnBrk="0" hangingPunct="1">
      <a:defRPr kumimoji="1" sz="1800" kern="1200">
        <a:solidFill>
          <a:schemeClr val="tx1"/>
        </a:solidFill>
        <a:latin typeface="+mn-lt"/>
        <a:ea typeface="+mn-ea"/>
        <a:cs typeface="+mn-cs"/>
      </a:defRPr>
    </a:lvl6pPr>
    <a:lvl7pPr marL="2841763" algn="l" defTabSz="947254" rtl="0" eaLnBrk="1" latinLnBrk="0" hangingPunct="1">
      <a:defRPr kumimoji="1" sz="1800" kern="1200">
        <a:solidFill>
          <a:schemeClr val="tx1"/>
        </a:solidFill>
        <a:latin typeface="+mn-lt"/>
        <a:ea typeface="+mn-ea"/>
        <a:cs typeface="+mn-cs"/>
      </a:defRPr>
    </a:lvl7pPr>
    <a:lvl8pPr marL="3315390" algn="l" defTabSz="947254" rtl="0" eaLnBrk="1" latinLnBrk="0" hangingPunct="1">
      <a:defRPr kumimoji="1" sz="1800" kern="1200">
        <a:solidFill>
          <a:schemeClr val="tx1"/>
        </a:solidFill>
        <a:latin typeface="+mn-lt"/>
        <a:ea typeface="+mn-ea"/>
        <a:cs typeface="+mn-cs"/>
      </a:defRPr>
    </a:lvl8pPr>
    <a:lvl9pPr marL="3789017" algn="l" defTabSz="94725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D4FCDE"/>
    <a:srgbClr val="CCFFFF"/>
    <a:srgbClr val="00FFFF"/>
    <a:srgbClr val="FFFF99"/>
    <a:srgbClr val="FFFFCC"/>
    <a:srgbClr val="FF9900"/>
    <a:srgbClr val="FF00FF"/>
    <a:srgbClr val="FF66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44" autoAdjust="0"/>
    <p:restoredTop sz="92322" autoAdjust="0"/>
  </p:normalViewPr>
  <p:slideViewPr>
    <p:cSldViewPr>
      <p:cViewPr varScale="1">
        <p:scale>
          <a:sx n="58" d="100"/>
          <a:sy n="58" d="100"/>
        </p:scale>
        <p:origin x="1060" y="5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24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1" y="5"/>
            <a:ext cx="2922165" cy="494189"/>
          </a:xfrm>
          <a:prstGeom prst="rect">
            <a:avLst/>
          </a:prstGeom>
        </p:spPr>
        <p:txBody>
          <a:bodyPr vert="horz" lIns="91450" tIns="45724" rIns="91450" bIns="4572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8359" y="5"/>
            <a:ext cx="2922164" cy="494189"/>
          </a:xfrm>
          <a:prstGeom prst="rect">
            <a:avLst/>
          </a:prstGeom>
        </p:spPr>
        <p:txBody>
          <a:bodyPr vert="horz" lIns="91450" tIns="45724" rIns="91450" bIns="45724" rtlCol="0"/>
          <a:lstStyle>
            <a:lvl1pPr algn="r">
              <a:defRPr sz="1200"/>
            </a:lvl1pPr>
          </a:lstStyle>
          <a:p>
            <a:fld id="{D54FA1D2-F387-49B5-AF29-738BE4B69CE9}" type="datetimeFigureOut">
              <a:rPr kumimoji="1" lang="ja-JP" altLang="en-US" smtClean="0"/>
              <a:pPr/>
              <a:t>2026/4/20</a:t>
            </a:fld>
            <a:endParaRPr kumimoji="1" lang="ja-JP" altLang="en-US"/>
          </a:p>
        </p:txBody>
      </p:sp>
      <p:sp>
        <p:nvSpPr>
          <p:cNvPr id="4" name="フッター プレースホルダー 3"/>
          <p:cNvSpPr>
            <a:spLocks noGrp="1"/>
          </p:cNvSpPr>
          <p:nvPr>
            <p:ph type="ftr" sz="quarter" idx="2"/>
          </p:nvPr>
        </p:nvSpPr>
        <p:spPr>
          <a:xfrm>
            <a:off x="11" y="9380065"/>
            <a:ext cx="2922165" cy="494188"/>
          </a:xfrm>
          <a:prstGeom prst="rect">
            <a:avLst/>
          </a:prstGeom>
        </p:spPr>
        <p:txBody>
          <a:bodyPr vert="horz" lIns="91450" tIns="45724" rIns="91450" bIns="4572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8359" y="9380065"/>
            <a:ext cx="2922164" cy="494188"/>
          </a:xfrm>
          <a:prstGeom prst="rect">
            <a:avLst/>
          </a:prstGeom>
        </p:spPr>
        <p:txBody>
          <a:bodyPr vert="horz" lIns="91450" tIns="45724" rIns="91450" bIns="45724" rtlCol="0" anchor="b"/>
          <a:lstStyle>
            <a:lvl1pPr algn="r">
              <a:defRPr sz="1200"/>
            </a:lvl1pPr>
          </a:lstStyle>
          <a:p>
            <a:fld id="{ED4F9CC4-6F1E-4706-A514-EE15A5DD0C5D}" type="slidenum">
              <a:rPr kumimoji="1" lang="ja-JP" altLang="en-US" smtClean="0"/>
              <a:pPr/>
              <a:t>‹#›</a:t>
            </a:fld>
            <a:endParaRPr kumimoji="1" lang="ja-JP" altLang="en-US"/>
          </a:p>
        </p:txBody>
      </p:sp>
    </p:spTree>
    <p:extLst>
      <p:ext uri="{BB962C8B-B14F-4D97-AF65-F5344CB8AC3E}">
        <p14:creationId xmlns:p14="http://schemas.microsoft.com/office/powerpoint/2010/main" val="91350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6" y="9"/>
            <a:ext cx="2922165" cy="494189"/>
          </a:xfrm>
          <a:prstGeom prst="rect">
            <a:avLst/>
          </a:prstGeom>
        </p:spPr>
        <p:txBody>
          <a:bodyPr vert="horz" lIns="91359" tIns="45681" rIns="91359" bIns="45681" rtlCol="0"/>
          <a:lstStyle>
            <a:lvl1pPr algn="l">
              <a:defRPr sz="1200"/>
            </a:lvl1pPr>
          </a:lstStyle>
          <a:p>
            <a:endParaRPr kumimoji="1" lang="ja-JP" altLang="en-US"/>
          </a:p>
        </p:txBody>
      </p:sp>
      <p:sp>
        <p:nvSpPr>
          <p:cNvPr id="3" name="日付プレースホルダ 2"/>
          <p:cNvSpPr>
            <a:spLocks noGrp="1"/>
          </p:cNvSpPr>
          <p:nvPr>
            <p:ph type="dt" idx="1"/>
          </p:nvPr>
        </p:nvSpPr>
        <p:spPr>
          <a:xfrm>
            <a:off x="3818359" y="9"/>
            <a:ext cx="2922164" cy="494189"/>
          </a:xfrm>
          <a:prstGeom prst="rect">
            <a:avLst/>
          </a:prstGeom>
        </p:spPr>
        <p:txBody>
          <a:bodyPr vert="horz" lIns="91359" tIns="45681" rIns="91359" bIns="45681" rtlCol="0"/>
          <a:lstStyle>
            <a:lvl1pPr algn="r">
              <a:defRPr sz="1200"/>
            </a:lvl1pPr>
          </a:lstStyle>
          <a:p>
            <a:fld id="{1386B298-726A-40C5-BC1D-BEF08508568E}" type="datetimeFigureOut">
              <a:rPr kumimoji="1" lang="ja-JP" altLang="en-US" smtClean="0"/>
              <a:pPr/>
              <a:t>2026/4/20</a:t>
            </a:fld>
            <a:endParaRPr kumimoji="1" lang="ja-JP" altLang="en-US"/>
          </a:p>
        </p:txBody>
      </p:sp>
      <p:sp>
        <p:nvSpPr>
          <p:cNvPr id="4" name="スライド イメージ プレースホルダ 3"/>
          <p:cNvSpPr>
            <a:spLocks noGrp="1" noRot="1" noChangeAspect="1"/>
          </p:cNvSpPr>
          <p:nvPr>
            <p:ph type="sldImg" idx="2"/>
          </p:nvPr>
        </p:nvSpPr>
        <p:spPr>
          <a:xfrm>
            <a:off x="695325" y="738188"/>
            <a:ext cx="5351463" cy="3706812"/>
          </a:xfrm>
          <a:prstGeom prst="rect">
            <a:avLst/>
          </a:prstGeom>
          <a:noFill/>
          <a:ln w="12700">
            <a:solidFill>
              <a:prstClr val="black"/>
            </a:solidFill>
          </a:ln>
        </p:spPr>
        <p:txBody>
          <a:bodyPr vert="horz" lIns="91359" tIns="45681" rIns="91359" bIns="45681" rtlCol="0" anchor="ctr"/>
          <a:lstStyle/>
          <a:p>
            <a:endParaRPr lang="ja-JP" altLang="en-US"/>
          </a:p>
        </p:txBody>
      </p:sp>
      <p:sp>
        <p:nvSpPr>
          <p:cNvPr id="5" name="ノート プレースホルダ 4"/>
          <p:cNvSpPr>
            <a:spLocks noGrp="1"/>
          </p:cNvSpPr>
          <p:nvPr>
            <p:ph type="body" sz="quarter" idx="3"/>
          </p:nvPr>
        </p:nvSpPr>
        <p:spPr>
          <a:xfrm>
            <a:off x="673744" y="4690829"/>
            <a:ext cx="5394645" cy="4444524"/>
          </a:xfrm>
          <a:prstGeom prst="rect">
            <a:avLst/>
          </a:prstGeom>
        </p:spPr>
        <p:txBody>
          <a:bodyPr vert="horz" lIns="91359" tIns="45681" rIns="91359" bIns="4568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6" y="9380065"/>
            <a:ext cx="2922165" cy="494188"/>
          </a:xfrm>
          <a:prstGeom prst="rect">
            <a:avLst/>
          </a:prstGeom>
        </p:spPr>
        <p:txBody>
          <a:bodyPr vert="horz" lIns="91359" tIns="45681" rIns="91359" bIns="4568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8359" y="9380065"/>
            <a:ext cx="2922164" cy="494188"/>
          </a:xfrm>
          <a:prstGeom prst="rect">
            <a:avLst/>
          </a:prstGeom>
        </p:spPr>
        <p:txBody>
          <a:bodyPr vert="horz" lIns="91359" tIns="45681" rIns="91359" bIns="45681" rtlCol="0" anchor="b"/>
          <a:lstStyle>
            <a:lvl1pPr algn="r">
              <a:defRPr sz="1200"/>
            </a:lvl1pPr>
          </a:lstStyle>
          <a:p>
            <a:fld id="{355F116C-B6AE-4B62-83E0-5B8898D54AF1}" type="slidenum">
              <a:rPr kumimoji="1" lang="ja-JP" altLang="en-US" smtClean="0"/>
              <a:pPr/>
              <a:t>‹#›</a:t>
            </a:fld>
            <a:endParaRPr kumimoji="1" lang="ja-JP" altLang="en-US"/>
          </a:p>
        </p:txBody>
      </p:sp>
    </p:spTree>
    <p:extLst>
      <p:ext uri="{BB962C8B-B14F-4D97-AF65-F5344CB8AC3E}">
        <p14:creationId xmlns:p14="http://schemas.microsoft.com/office/powerpoint/2010/main" val="1455945944"/>
      </p:ext>
    </p:extLst>
  </p:cSld>
  <p:clrMap bg1="lt1" tx1="dk1" bg2="lt2" tx2="dk2" accent1="accent1" accent2="accent2" accent3="accent3" accent4="accent4" accent5="accent5" accent6="accent6" hlink="hlink" folHlink="folHlink"/>
  <p:notesStyle>
    <a:lvl1pPr marL="0" algn="l" defTabSz="947254" rtl="0" eaLnBrk="1" latinLnBrk="0" hangingPunct="1">
      <a:defRPr kumimoji="1" sz="1300" kern="1200">
        <a:solidFill>
          <a:schemeClr val="tx1"/>
        </a:solidFill>
        <a:latin typeface="+mn-lt"/>
        <a:ea typeface="+mn-ea"/>
        <a:cs typeface="+mn-cs"/>
      </a:defRPr>
    </a:lvl1pPr>
    <a:lvl2pPr marL="473628" algn="l" defTabSz="947254" rtl="0" eaLnBrk="1" latinLnBrk="0" hangingPunct="1">
      <a:defRPr kumimoji="1" sz="1300" kern="1200">
        <a:solidFill>
          <a:schemeClr val="tx1"/>
        </a:solidFill>
        <a:latin typeface="+mn-lt"/>
        <a:ea typeface="+mn-ea"/>
        <a:cs typeface="+mn-cs"/>
      </a:defRPr>
    </a:lvl2pPr>
    <a:lvl3pPr marL="947254" algn="l" defTabSz="947254" rtl="0" eaLnBrk="1" latinLnBrk="0" hangingPunct="1">
      <a:defRPr kumimoji="1" sz="1300" kern="1200">
        <a:solidFill>
          <a:schemeClr val="tx1"/>
        </a:solidFill>
        <a:latin typeface="+mn-lt"/>
        <a:ea typeface="+mn-ea"/>
        <a:cs typeface="+mn-cs"/>
      </a:defRPr>
    </a:lvl3pPr>
    <a:lvl4pPr marL="1420884" algn="l" defTabSz="947254" rtl="0" eaLnBrk="1" latinLnBrk="0" hangingPunct="1">
      <a:defRPr kumimoji="1" sz="1300" kern="1200">
        <a:solidFill>
          <a:schemeClr val="tx1"/>
        </a:solidFill>
        <a:latin typeface="+mn-lt"/>
        <a:ea typeface="+mn-ea"/>
        <a:cs typeface="+mn-cs"/>
      </a:defRPr>
    </a:lvl4pPr>
    <a:lvl5pPr marL="1894507" algn="l" defTabSz="947254" rtl="0" eaLnBrk="1" latinLnBrk="0" hangingPunct="1">
      <a:defRPr kumimoji="1" sz="1300" kern="1200">
        <a:solidFill>
          <a:schemeClr val="tx1"/>
        </a:solidFill>
        <a:latin typeface="+mn-lt"/>
        <a:ea typeface="+mn-ea"/>
        <a:cs typeface="+mn-cs"/>
      </a:defRPr>
    </a:lvl5pPr>
    <a:lvl6pPr marL="2368135" algn="l" defTabSz="947254" rtl="0" eaLnBrk="1" latinLnBrk="0" hangingPunct="1">
      <a:defRPr kumimoji="1" sz="1300" kern="1200">
        <a:solidFill>
          <a:schemeClr val="tx1"/>
        </a:solidFill>
        <a:latin typeface="+mn-lt"/>
        <a:ea typeface="+mn-ea"/>
        <a:cs typeface="+mn-cs"/>
      </a:defRPr>
    </a:lvl6pPr>
    <a:lvl7pPr marL="2841763" algn="l" defTabSz="947254" rtl="0" eaLnBrk="1" latinLnBrk="0" hangingPunct="1">
      <a:defRPr kumimoji="1" sz="1300" kern="1200">
        <a:solidFill>
          <a:schemeClr val="tx1"/>
        </a:solidFill>
        <a:latin typeface="+mn-lt"/>
        <a:ea typeface="+mn-ea"/>
        <a:cs typeface="+mn-cs"/>
      </a:defRPr>
    </a:lvl7pPr>
    <a:lvl8pPr marL="3315390" algn="l" defTabSz="947254" rtl="0" eaLnBrk="1" latinLnBrk="0" hangingPunct="1">
      <a:defRPr kumimoji="1" sz="1300" kern="1200">
        <a:solidFill>
          <a:schemeClr val="tx1"/>
        </a:solidFill>
        <a:latin typeface="+mn-lt"/>
        <a:ea typeface="+mn-ea"/>
        <a:cs typeface="+mn-cs"/>
      </a:defRPr>
    </a:lvl8pPr>
    <a:lvl9pPr marL="3789017" algn="l" defTabSz="947254"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6913" y="741363"/>
            <a:ext cx="5348287" cy="37036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B37C9-7F47-4AB8-9EB6-0035D032598C}" type="slidenum">
              <a:rPr kumimoji="1" lang="ja-JP" altLang="en-US" smtClean="0"/>
              <a:t>1</a:t>
            </a:fld>
            <a:endParaRPr kumimoji="1" lang="ja-JP" altLang="en-US" dirty="0"/>
          </a:p>
        </p:txBody>
      </p:sp>
    </p:spTree>
    <p:extLst>
      <p:ext uri="{BB962C8B-B14F-4D97-AF65-F5344CB8AC3E}">
        <p14:creationId xmlns:p14="http://schemas.microsoft.com/office/powerpoint/2010/main" val="880789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3628" indent="0" algn="ctr">
              <a:buNone/>
              <a:defRPr>
                <a:solidFill>
                  <a:schemeClr val="tx1">
                    <a:tint val="75000"/>
                  </a:schemeClr>
                </a:solidFill>
              </a:defRPr>
            </a:lvl2pPr>
            <a:lvl3pPr marL="947254" indent="0" algn="ctr">
              <a:buNone/>
              <a:defRPr>
                <a:solidFill>
                  <a:schemeClr val="tx1">
                    <a:tint val="75000"/>
                  </a:schemeClr>
                </a:solidFill>
              </a:defRPr>
            </a:lvl3pPr>
            <a:lvl4pPr marL="1420884" indent="0" algn="ctr">
              <a:buNone/>
              <a:defRPr>
                <a:solidFill>
                  <a:schemeClr val="tx1">
                    <a:tint val="75000"/>
                  </a:schemeClr>
                </a:solidFill>
              </a:defRPr>
            </a:lvl4pPr>
            <a:lvl5pPr marL="1894507" indent="0" algn="ctr">
              <a:buNone/>
              <a:defRPr>
                <a:solidFill>
                  <a:schemeClr val="tx1">
                    <a:tint val="75000"/>
                  </a:schemeClr>
                </a:solidFill>
              </a:defRPr>
            </a:lvl5pPr>
            <a:lvl6pPr marL="2368135" indent="0" algn="ctr">
              <a:buNone/>
              <a:defRPr>
                <a:solidFill>
                  <a:schemeClr val="tx1">
                    <a:tint val="75000"/>
                  </a:schemeClr>
                </a:solidFill>
              </a:defRPr>
            </a:lvl6pPr>
            <a:lvl7pPr marL="2841763" indent="0" algn="ctr">
              <a:buNone/>
              <a:defRPr>
                <a:solidFill>
                  <a:schemeClr val="tx1">
                    <a:tint val="75000"/>
                  </a:schemeClr>
                </a:solidFill>
              </a:defRPr>
            </a:lvl7pPr>
            <a:lvl8pPr marL="3315390" indent="0" algn="ctr">
              <a:buNone/>
              <a:defRPr>
                <a:solidFill>
                  <a:schemeClr val="tx1">
                    <a:tint val="75000"/>
                  </a:schemeClr>
                </a:solidFill>
              </a:defRPr>
            </a:lvl8pPr>
            <a:lvl9pPr marL="3789017"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386397" y="366713"/>
            <a:ext cx="1671639" cy="780097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1476" y="366713"/>
            <a:ext cx="4849814" cy="780097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12"/>
            <a:ext cx="8420100" cy="1362075"/>
          </a:xfrm>
        </p:spPr>
        <p:txBody>
          <a:bodyPr anchor="t"/>
          <a:lstStyle>
            <a:lvl1pPr algn="l">
              <a:defRPr sz="42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8" y="2906714"/>
            <a:ext cx="8420100" cy="1500187"/>
          </a:xfrm>
        </p:spPr>
        <p:txBody>
          <a:bodyPr anchor="b"/>
          <a:lstStyle>
            <a:lvl1pPr marL="0" indent="0">
              <a:buNone/>
              <a:defRPr sz="2000">
                <a:solidFill>
                  <a:schemeClr val="tx1">
                    <a:tint val="75000"/>
                  </a:schemeClr>
                </a:solidFill>
              </a:defRPr>
            </a:lvl1pPr>
            <a:lvl2pPr marL="473628" indent="0">
              <a:buNone/>
              <a:defRPr sz="1800">
                <a:solidFill>
                  <a:schemeClr val="tx1">
                    <a:tint val="75000"/>
                  </a:schemeClr>
                </a:solidFill>
              </a:defRPr>
            </a:lvl2pPr>
            <a:lvl3pPr marL="947254" indent="0">
              <a:buNone/>
              <a:defRPr sz="1600">
                <a:solidFill>
                  <a:schemeClr val="tx1">
                    <a:tint val="75000"/>
                  </a:schemeClr>
                </a:solidFill>
              </a:defRPr>
            </a:lvl3pPr>
            <a:lvl4pPr marL="1420884" indent="0">
              <a:buNone/>
              <a:defRPr sz="1500">
                <a:solidFill>
                  <a:schemeClr val="tx1">
                    <a:tint val="75000"/>
                  </a:schemeClr>
                </a:solidFill>
              </a:defRPr>
            </a:lvl4pPr>
            <a:lvl5pPr marL="1894507" indent="0">
              <a:buNone/>
              <a:defRPr sz="1500">
                <a:solidFill>
                  <a:schemeClr val="tx1">
                    <a:tint val="75000"/>
                  </a:schemeClr>
                </a:solidFill>
              </a:defRPr>
            </a:lvl5pPr>
            <a:lvl6pPr marL="2368135" indent="0">
              <a:buNone/>
              <a:defRPr sz="1500">
                <a:solidFill>
                  <a:schemeClr val="tx1">
                    <a:tint val="75000"/>
                  </a:schemeClr>
                </a:solidFill>
              </a:defRPr>
            </a:lvl6pPr>
            <a:lvl7pPr marL="2841763" indent="0">
              <a:buNone/>
              <a:defRPr sz="1500">
                <a:solidFill>
                  <a:schemeClr val="tx1">
                    <a:tint val="75000"/>
                  </a:schemeClr>
                </a:solidFill>
              </a:defRPr>
            </a:lvl7pPr>
            <a:lvl8pPr marL="3315390" indent="0">
              <a:buNone/>
              <a:defRPr sz="1500">
                <a:solidFill>
                  <a:schemeClr val="tx1">
                    <a:tint val="75000"/>
                  </a:schemeClr>
                </a:solidFill>
              </a:defRPr>
            </a:lvl8pPr>
            <a:lvl9pPr marL="3789017" indent="0">
              <a:buNone/>
              <a:defRPr sz="15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1478" y="2133601"/>
            <a:ext cx="3260725" cy="6034088"/>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797303" y="2133601"/>
            <a:ext cx="3260725" cy="6034088"/>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4" y="1535113"/>
            <a:ext cx="4376870" cy="639762"/>
          </a:xfrm>
        </p:spPr>
        <p:txBody>
          <a:bodyPr anchor="b"/>
          <a:lstStyle>
            <a:lvl1pPr marL="0" indent="0">
              <a:buNone/>
              <a:defRPr sz="2500" b="1"/>
            </a:lvl1pPr>
            <a:lvl2pPr marL="473628" indent="0">
              <a:buNone/>
              <a:defRPr sz="2000" b="1"/>
            </a:lvl2pPr>
            <a:lvl3pPr marL="947254" indent="0">
              <a:buNone/>
              <a:defRPr sz="1800" b="1"/>
            </a:lvl3pPr>
            <a:lvl4pPr marL="1420884" indent="0">
              <a:buNone/>
              <a:defRPr sz="1600" b="1"/>
            </a:lvl4pPr>
            <a:lvl5pPr marL="1894507" indent="0">
              <a:buNone/>
              <a:defRPr sz="1600" b="1"/>
            </a:lvl5pPr>
            <a:lvl6pPr marL="2368135" indent="0">
              <a:buNone/>
              <a:defRPr sz="1600" b="1"/>
            </a:lvl6pPr>
            <a:lvl7pPr marL="2841763" indent="0">
              <a:buNone/>
              <a:defRPr sz="1600" b="1"/>
            </a:lvl7pPr>
            <a:lvl8pPr marL="3315390" indent="0">
              <a:buNone/>
              <a:defRPr sz="1600" b="1"/>
            </a:lvl8pPr>
            <a:lvl9pPr marL="3789017"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4" y="2174877"/>
            <a:ext cx="4376870" cy="395128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6" y="1535113"/>
            <a:ext cx="4378590" cy="639762"/>
          </a:xfrm>
        </p:spPr>
        <p:txBody>
          <a:bodyPr anchor="b"/>
          <a:lstStyle>
            <a:lvl1pPr marL="0" indent="0">
              <a:buNone/>
              <a:defRPr sz="2500" b="1"/>
            </a:lvl1pPr>
            <a:lvl2pPr marL="473628" indent="0">
              <a:buNone/>
              <a:defRPr sz="2000" b="1"/>
            </a:lvl2pPr>
            <a:lvl3pPr marL="947254" indent="0">
              <a:buNone/>
              <a:defRPr sz="1800" b="1"/>
            </a:lvl3pPr>
            <a:lvl4pPr marL="1420884" indent="0">
              <a:buNone/>
              <a:defRPr sz="1600" b="1"/>
            </a:lvl4pPr>
            <a:lvl5pPr marL="1894507" indent="0">
              <a:buNone/>
              <a:defRPr sz="1600" b="1"/>
            </a:lvl5pPr>
            <a:lvl6pPr marL="2368135" indent="0">
              <a:buNone/>
              <a:defRPr sz="1600" b="1"/>
            </a:lvl6pPr>
            <a:lvl7pPr marL="2841763" indent="0">
              <a:buNone/>
              <a:defRPr sz="1600" b="1"/>
            </a:lvl7pPr>
            <a:lvl8pPr marL="3315390" indent="0">
              <a:buNone/>
              <a:defRPr sz="1600" b="1"/>
            </a:lvl8pPr>
            <a:lvl9pPr marL="3789017"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6" y="2174877"/>
            <a:ext cx="4378590" cy="3951288"/>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3"/>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4" y="273063"/>
            <a:ext cx="5537730" cy="5853113"/>
          </a:xfrm>
        </p:spPr>
        <p:txBody>
          <a:bodyPr/>
          <a:lstStyle>
            <a:lvl1pPr>
              <a:defRPr sz="3200"/>
            </a:lvl1pPr>
            <a:lvl2pPr>
              <a:defRPr sz="2900"/>
            </a:lvl2pPr>
            <a:lvl3pPr>
              <a:defRPr sz="25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9"/>
            <a:ext cx="3259006" cy="4691063"/>
          </a:xfrm>
        </p:spPr>
        <p:txBody>
          <a:bodyPr/>
          <a:lstStyle>
            <a:lvl1pPr marL="0" indent="0">
              <a:buNone/>
              <a:defRPr sz="1500"/>
            </a:lvl1pPr>
            <a:lvl2pPr marL="473628" indent="0">
              <a:buNone/>
              <a:defRPr sz="1300"/>
            </a:lvl2pPr>
            <a:lvl3pPr marL="947254" indent="0">
              <a:buNone/>
              <a:defRPr sz="1100"/>
            </a:lvl3pPr>
            <a:lvl4pPr marL="1420884" indent="0">
              <a:buNone/>
              <a:defRPr sz="1000"/>
            </a:lvl4pPr>
            <a:lvl5pPr marL="1894507" indent="0">
              <a:buNone/>
              <a:defRPr sz="1000"/>
            </a:lvl5pPr>
            <a:lvl6pPr marL="2368135" indent="0">
              <a:buNone/>
              <a:defRPr sz="1000"/>
            </a:lvl6pPr>
            <a:lvl7pPr marL="2841763" indent="0">
              <a:buNone/>
              <a:defRPr sz="1000"/>
            </a:lvl7pPr>
            <a:lvl8pPr marL="3315390" indent="0">
              <a:buNone/>
              <a:defRPr sz="1000"/>
            </a:lvl8pPr>
            <a:lvl9pPr marL="3789017"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4"/>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73628" indent="0">
              <a:buNone/>
              <a:defRPr sz="2900"/>
            </a:lvl2pPr>
            <a:lvl3pPr marL="947254" indent="0">
              <a:buNone/>
              <a:defRPr sz="2500"/>
            </a:lvl3pPr>
            <a:lvl4pPr marL="1420884" indent="0">
              <a:buNone/>
              <a:defRPr sz="2000"/>
            </a:lvl4pPr>
            <a:lvl5pPr marL="1894507" indent="0">
              <a:buNone/>
              <a:defRPr sz="2000"/>
            </a:lvl5pPr>
            <a:lvl6pPr marL="2368135" indent="0">
              <a:buNone/>
              <a:defRPr sz="2000"/>
            </a:lvl6pPr>
            <a:lvl7pPr marL="2841763" indent="0">
              <a:buNone/>
              <a:defRPr sz="2000"/>
            </a:lvl7pPr>
            <a:lvl8pPr marL="3315390" indent="0">
              <a:buNone/>
              <a:defRPr sz="2000"/>
            </a:lvl8pPr>
            <a:lvl9pPr marL="3789017"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40"/>
            <a:ext cx="5943600" cy="804862"/>
          </a:xfrm>
        </p:spPr>
        <p:txBody>
          <a:bodyPr/>
          <a:lstStyle>
            <a:lvl1pPr marL="0" indent="0">
              <a:buNone/>
              <a:defRPr sz="1500"/>
            </a:lvl1pPr>
            <a:lvl2pPr marL="473628" indent="0">
              <a:buNone/>
              <a:defRPr sz="1300"/>
            </a:lvl2pPr>
            <a:lvl3pPr marL="947254" indent="0">
              <a:buNone/>
              <a:defRPr sz="1100"/>
            </a:lvl3pPr>
            <a:lvl4pPr marL="1420884" indent="0">
              <a:buNone/>
              <a:defRPr sz="1000"/>
            </a:lvl4pPr>
            <a:lvl5pPr marL="1894507" indent="0">
              <a:buNone/>
              <a:defRPr sz="1000"/>
            </a:lvl5pPr>
            <a:lvl6pPr marL="2368135" indent="0">
              <a:buNone/>
              <a:defRPr sz="1000"/>
            </a:lvl6pPr>
            <a:lvl7pPr marL="2841763" indent="0">
              <a:buNone/>
              <a:defRPr sz="1000"/>
            </a:lvl7pPr>
            <a:lvl8pPr marL="3315390" indent="0">
              <a:buNone/>
              <a:defRPr sz="1000"/>
            </a:lvl8pPr>
            <a:lvl9pPr marL="3789017"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825E21E-0033-4BA0-A94B-6ADB78931CE8}" type="datetimeFigureOut">
              <a:rPr kumimoji="1" lang="ja-JP" altLang="en-US" smtClean="0"/>
              <a:pPr/>
              <a:t>2026/4/20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8BA8041-834A-4C04-A0B8-421FCD2EF705}"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4725" tIns="47363" rIns="94725" bIns="47363"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14"/>
            <a:ext cx="8915400" cy="4525963"/>
          </a:xfrm>
          <a:prstGeom prst="rect">
            <a:avLst/>
          </a:prstGeom>
        </p:spPr>
        <p:txBody>
          <a:bodyPr vert="horz" lIns="94725" tIns="47363" rIns="94725" bIns="4736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61"/>
            <a:ext cx="2311400" cy="365125"/>
          </a:xfrm>
          <a:prstGeom prst="rect">
            <a:avLst/>
          </a:prstGeom>
        </p:spPr>
        <p:txBody>
          <a:bodyPr vert="horz" lIns="94725" tIns="47363" rIns="94725" bIns="47363" rtlCol="0" anchor="ctr"/>
          <a:lstStyle>
            <a:lvl1pPr algn="l">
              <a:defRPr sz="1300">
                <a:solidFill>
                  <a:schemeClr val="tx1">
                    <a:tint val="75000"/>
                  </a:schemeClr>
                </a:solidFill>
              </a:defRPr>
            </a:lvl1pPr>
          </a:lstStyle>
          <a:p>
            <a:fld id="{5825E21E-0033-4BA0-A94B-6ADB78931CE8}" type="datetimeFigureOut">
              <a:rPr kumimoji="1" lang="ja-JP" altLang="en-US" smtClean="0"/>
              <a:pPr/>
              <a:t>2026/4/20</a:t>
            </a:fld>
            <a:endParaRPr kumimoji="1" lang="ja-JP" altLang="en-US"/>
          </a:p>
        </p:txBody>
      </p:sp>
      <p:sp>
        <p:nvSpPr>
          <p:cNvPr id="5" name="フッター プレースホルダ 4"/>
          <p:cNvSpPr>
            <a:spLocks noGrp="1"/>
          </p:cNvSpPr>
          <p:nvPr>
            <p:ph type="ftr" sz="quarter" idx="3"/>
          </p:nvPr>
        </p:nvSpPr>
        <p:spPr>
          <a:xfrm>
            <a:off x="3384552" y="6356361"/>
            <a:ext cx="3136900" cy="365125"/>
          </a:xfrm>
          <a:prstGeom prst="rect">
            <a:avLst/>
          </a:prstGeom>
        </p:spPr>
        <p:txBody>
          <a:bodyPr vert="horz" lIns="94725" tIns="47363" rIns="94725" bIns="4736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61"/>
            <a:ext cx="2311400" cy="365125"/>
          </a:xfrm>
          <a:prstGeom prst="rect">
            <a:avLst/>
          </a:prstGeom>
        </p:spPr>
        <p:txBody>
          <a:bodyPr vert="horz" lIns="94725" tIns="47363" rIns="94725" bIns="47363" rtlCol="0" anchor="ctr"/>
          <a:lstStyle>
            <a:lvl1pPr algn="r">
              <a:defRPr sz="1300">
                <a:solidFill>
                  <a:schemeClr val="tx1">
                    <a:tint val="75000"/>
                  </a:schemeClr>
                </a:solidFill>
              </a:defRPr>
            </a:lvl1pPr>
          </a:lstStyle>
          <a:p>
            <a:fld id="{E8BA8041-834A-4C04-A0B8-421FCD2EF705}"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7254" rtl="0" eaLnBrk="1" latinLnBrk="0" hangingPunct="1">
        <a:spcBef>
          <a:spcPct val="0"/>
        </a:spcBef>
        <a:buNone/>
        <a:defRPr kumimoji="1" sz="4700" kern="1200">
          <a:solidFill>
            <a:schemeClr val="tx1"/>
          </a:solidFill>
          <a:latin typeface="+mj-lt"/>
          <a:ea typeface="+mj-ea"/>
          <a:cs typeface="+mj-cs"/>
        </a:defRPr>
      </a:lvl1pPr>
    </p:titleStyle>
    <p:bodyStyle>
      <a:lvl1pPr marL="355221" indent="-355221" algn="l" defTabSz="947254"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69644" indent="-296018" algn="l" defTabSz="94725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4064" indent="-236814" algn="l" defTabSz="94725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7695"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131323"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604950"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3078575"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552204"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4025832" indent="-236814" algn="l" defTabSz="947254"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47254" rtl="0" eaLnBrk="1" latinLnBrk="0" hangingPunct="1">
        <a:defRPr kumimoji="1" sz="1800" kern="1200">
          <a:solidFill>
            <a:schemeClr val="tx1"/>
          </a:solidFill>
          <a:latin typeface="+mn-lt"/>
          <a:ea typeface="+mn-ea"/>
          <a:cs typeface="+mn-cs"/>
        </a:defRPr>
      </a:lvl1pPr>
      <a:lvl2pPr marL="473628" algn="l" defTabSz="947254" rtl="0" eaLnBrk="1" latinLnBrk="0" hangingPunct="1">
        <a:defRPr kumimoji="1" sz="1800" kern="1200">
          <a:solidFill>
            <a:schemeClr val="tx1"/>
          </a:solidFill>
          <a:latin typeface="+mn-lt"/>
          <a:ea typeface="+mn-ea"/>
          <a:cs typeface="+mn-cs"/>
        </a:defRPr>
      </a:lvl2pPr>
      <a:lvl3pPr marL="947254" algn="l" defTabSz="947254" rtl="0" eaLnBrk="1" latinLnBrk="0" hangingPunct="1">
        <a:defRPr kumimoji="1" sz="1800" kern="1200">
          <a:solidFill>
            <a:schemeClr val="tx1"/>
          </a:solidFill>
          <a:latin typeface="+mn-lt"/>
          <a:ea typeface="+mn-ea"/>
          <a:cs typeface="+mn-cs"/>
        </a:defRPr>
      </a:lvl3pPr>
      <a:lvl4pPr marL="1420884" algn="l" defTabSz="947254" rtl="0" eaLnBrk="1" latinLnBrk="0" hangingPunct="1">
        <a:defRPr kumimoji="1" sz="1800" kern="1200">
          <a:solidFill>
            <a:schemeClr val="tx1"/>
          </a:solidFill>
          <a:latin typeface="+mn-lt"/>
          <a:ea typeface="+mn-ea"/>
          <a:cs typeface="+mn-cs"/>
        </a:defRPr>
      </a:lvl4pPr>
      <a:lvl5pPr marL="1894507" algn="l" defTabSz="947254" rtl="0" eaLnBrk="1" latinLnBrk="0" hangingPunct="1">
        <a:defRPr kumimoji="1" sz="1800" kern="1200">
          <a:solidFill>
            <a:schemeClr val="tx1"/>
          </a:solidFill>
          <a:latin typeface="+mn-lt"/>
          <a:ea typeface="+mn-ea"/>
          <a:cs typeface="+mn-cs"/>
        </a:defRPr>
      </a:lvl5pPr>
      <a:lvl6pPr marL="2368135" algn="l" defTabSz="947254" rtl="0" eaLnBrk="1" latinLnBrk="0" hangingPunct="1">
        <a:defRPr kumimoji="1" sz="1800" kern="1200">
          <a:solidFill>
            <a:schemeClr val="tx1"/>
          </a:solidFill>
          <a:latin typeface="+mn-lt"/>
          <a:ea typeface="+mn-ea"/>
          <a:cs typeface="+mn-cs"/>
        </a:defRPr>
      </a:lvl6pPr>
      <a:lvl7pPr marL="2841763" algn="l" defTabSz="947254" rtl="0" eaLnBrk="1" latinLnBrk="0" hangingPunct="1">
        <a:defRPr kumimoji="1" sz="1800" kern="1200">
          <a:solidFill>
            <a:schemeClr val="tx1"/>
          </a:solidFill>
          <a:latin typeface="+mn-lt"/>
          <a:ea typeface="+mn-ea"/>
          <a:cs typeface="+mn-cs"/>
        </a:defRPr>
      </a:lvl7pPr>
      <a:lvl8pPr marL="3315390" algn="l" defTabSz="947254" rtl="0" eaLnBrk="1" latinLnBrk="0" hangingPunct="1">
        <a:defRPr kumimoji="1" sz="1800" kern="1200">
          <a:solidFill>
            <a:schemeClr val="tx1"/>
          </a:solidFill>
          <a:latin typeface="+mn-lt"/>
          <a:ea typeface="+mn-ea"/>
          <a:cs typeface="+mn-cs"/>
        </a:defRPr>
      </a:lvl8pPr>
      <a:lvl9pPr marL="3789017" algn="l" defTabSz="947254"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344488" y="2096504"/>
            <a:ext cx="3135546" cy="1980568"/>
          </a:xfrm>
          <a:prstGeom prst="roundRect">
            <a:avLst>
              <a:gd name="adj" fmla="val 241"/>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BIZ UDPゴシック" panose="020B0400000000000000" pitchFamily="50" charset="-128"/>
                <a:ea typeface="BIZ UDPゴシック" panose="020B0400000000000000" pitchFamily="50" charset="-128"/>
              </a:rPr>
              <a:t>○農林畜水産業者が</a:t>
            </a:r>
            <a:r>
              <a:rPr lang="en-US" altLang="ja-JP" dirty="0">
                <a:latin typeface="BIZ UDPゴシック" panose="020B0400000000000000" pitchFamily="50" charset="-128"/>
                <a:ea typeface="BIZ UDPゴシック" panose="020B0400000000000000" pitchFamily="50" charset="-128"/>
              </a:rPr>
              <a:t>6</a:t>
            </a:r>
            <a:r>
              <a:rPr lang="ja-JP" altLang="en-US" dirty="0">
                <a:latin typeface="BIZ UDPゴシック" panose="020B0400000000000000" pitchFamily="50" charset="-128"/>
                <a:ea typeface="BIZ UDPゴシック" panose="020B0400000000000000" pitchFamily="50" charset="-128"/>
              </a:rPr>
              <a:t>次産業化に取り組み、販路拡大を図るためには、取引先が求める量（ロット）を製造する必要がある</a:t>
            </a:r>
            <a:r>
              <a:rPr lang="ja-JP" altLang="en-US" sz="1950" dirty="0">
                <a:latin typeface="BIZ UDPゴシック" panose="020B0400000000000000" pitchFamily="50" charset="-128"/>
                <a:ea typeface="BIZ UDPゴシック" panose="020B0400000000000000" pitchFamily="50" charset="-128"/>
              </a:rPr>
              <a:t>。</a:t>
            </a:r>
          </a:p>
        </p:txBody>
      </p:sp>
      <p:sp>
        <p:nvSpPr>
          <p:cNvPr id="8" name="二等辺三角形 7"/>
          <p:cNvSpPr/>
          <p:nvPr/>
        </p:nvSpPr>
        <p:spPr>
          <a:xfrm rot="5400000">
            <a:off x="3330159" y="3108299"/>
            <a:ext cx="744541" cy="15675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p>
        </p:txBody>
      </p:sp>
      <p:sp>
        <p:nvSpPr>
          <p:cNvPr id="9" name="テキスト ボックス 8"/>
          <p:cNvSpPr txBox="1"/>
          <p:nvPr/>
        </p:nvSpPr>
        <p:spPr>
          <a:xfrm>
            <a:off x="200472" y="1791908"/>
            <a:ext cx="1278818"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Meiryo UI" panose="020B0604030504040204" pitchFamily="50" charset="-128"/>
                <a:ea typeface="Meiryo UI" panose="020B0604030504040204" pitchFamily="50" charset="-128"/>
              </a:rPr>
              <a:t>＜現状・課題＞</a:t>
            </a:r>
          </a:p>
        </p:txBody>
      </p:sp>
      <p:sp>
        <p:nvSpPr>
          <p:cNvPr id="49" name="正方形/長方形 48"/>
          <p:cNvSpPr/>
          <p:nvPr/>
        </p:nvSpPr>
        <p:spPr>
          <a:xfrm>
            <a:off x="338117" y="980332"/>
            <a:ext cx="9386249" cy="727757"/>
          </a:xfrm>
          <a:prstGeom prst="rect">
            <a:avLst/>
          </a:prstGeom>
          <a:solidFill>
            <a:schemeClr val="bg1">
              <a:alpha val="20000"/>
            </a:schemeClr>
          </a:solidFill>
          <a:ln w="158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lnSpc>
                <a:spcPts val="1800"/>
              </a:lnSpc>
            </a:pPr>
            <a:r>
              <a:rPr lang="ja-JP" altLang="en-US" sz="1400" dirty="0">
                <a:solidFill>
                  <a:schemeClr val="tx1"/>
                </a:solidFill>
                <a:latin typeface="BIZ UDPゴシック" panose="020B0400000000000000" pitchFamily="50" charset="-128"/>
                <a:ea typeface="BIZ UDPゴシック" panose="020B0400000000000000" pitchFamily="50" charset="-128"/>
              </a:rPr>
              <a:t>（取組みの概要）</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76213" indent="-176213">
              <a:lnSpc>
                <a:spcPts val="1800"/>
              </a:lnSpc>
            </a:pPr>
            <a:r>
              <a:rPr lang="ja-JP" altLang="en-US"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６次化商品の量産に取り組む際に必要となる加工機器等の導入を支援</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76213" indent="-176213">
              <a:lnSpc>
                <a:spcPts val="18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主な要件</a:t>
            </a:r>
            <a:r>
              <a:rPr lang="en-US" altLang="ja-JP" sz="1400" dirty="0">
                <a:solidFill>
                  <a:schemeClr val="tx1"/>
                </a:solidFill>
                <a:latin typeface="BIZ UDPゴシック" panose="020B0400000000000000" pitchFamily="50" charset="-128"/>
                <a:ea typeface="BIZ UDPゴシック" panose="020B0400000000000000" pitchFamily="50" charset="-128"/>
              </a:rPr>
              <a:t>)</a:t>
            </a:r>
            <a:r>
              <a:rPr lang="ja-JP" altLang="en-US" sz="1400" dirty="0">
                <a:solidFill>
                  <a:schemeClr val="tx1"/>
                </a:solidFill>
                <a:latin typeface="BIZ UDPゴシック" panose="020B0400000000000000" pitchFamily="50" charset="-128"/>
                <a:ea typeface="BIZ UDPゴシック" panose="020B0400000000000000" pitchFamily="50" charset="-128"/>
              </a:rPr>
              <a:t>農林畜水産業者</a:t>
            </a:r>
            <a:r>
              <a:rPr lang="en-US" altLang="ja-JP" sz="1400" dirty="0">
                <a:solidFill>
                  <a:schemeClr val="tx1"/>
                </a:solidFill>
                <a:latin typeface="BIZ UDPゴシック" panose="020B0400000000000000" pitchFamily="50" charset="-128"/>
                <a:ea typeface="BIZ UDPゴシック" panose="020B0400000000000000" pitchFamily="50" charset="-128"/>
              </a:rPr>
              <a:t>3</a:t>
            </a:r>
            <a:r>
              <a:rPr lang="ja-JP" altLang="en-US" sz="1400" dirty="0">
                <a:solidFill>
                  <a:schemeClr val="tx1"/>
                </a:solidFill>
                <a:latin typeface="BIZ UDPゴシック" panose="020B0400000000000000" pitchFamily="50" charset="-128"/>
                <a:ea typeface="BIZ UDPゴシック" panose="020B0400000000000000" pitchFamily="50" charset="-128"/>
              </a:rPr>
              <a:t>戸以上で構成する団体・法人、農業協同組合、農業協同組合出資法人等、　令和２年度以降の熊本県農産物加工コンクール入賞者</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176213" indent="-176213">
              <a:lnSpc>
                <a:spcPts val="1800"/>
              </a:lnSpc>
            </a:pPr>
            <a:endParaRPr lang="en-US" altLang="ja-JP" sz="1400" b="1" u="sng" dirty="0">
              <a:solidFill>
                <a:schemeClr val="tx1"/>
              </a:solidFill>
              <a:latin typeface="Meiryo UI" panose="020B0604030504040204" pitchFamily="50" charset="-128"/>
              <a:ea typeface="Meiryo UI" panose="020B0604030504040204" pitchFamily="50" charset="-128"/>
            </a:endParaRPr>
          </a:p>
        </p:txBody>
      </p:sp>
      <p:sp>
        <p:nvSpPr>
          <p:cNvPr id="54" name="AutoShape 15"/>
          <p:cNvSpPr>
            <a:spLocks noChangeArrowheads="1"/>
          </p:cNvSpPr>
          <p:nvPr/>
        </p:nvSpPr>
        <p:spPr bwMode="auto">
          <a:xfrm>
            <a:off x="344488" y="73830"/>
            <a:ext cx="9379879" cy="491289"/>
          </a:xfrm>
          <a:prstGeom prst="roundRect">
            <a:avLst>
              <a:gd name="adj" fmla="val 21125"/>
            </a:avLst>
          </a:prstGeom>
          <a:gradFill rotWithShape="1">
            <a:gsLst>
              <a:gs pos="0">
                <a:srgbClr val="990008"/>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headEnd/>
            <a:tailEnd/>
          </a:ln>
          <a:effectLst>
            <a:outerShdw blurRad="40000" dist="20000" dir="5400000" rotWithShape="0">
              <a:srgbClr val="000000">
                <a:alpha val="38000"/>
              </a:srgbClr>
            </a:outerShdw>
          </a:effectLst>
        </p:spPr>
        <p:txBody>
          <a:bodyPr wrap="none" lIns="91339" tIns="45671" rIns="91339" bIns="45671" anchor="ctr" anchorCtr="0"/>
          <a:lstStyle>
            <a:lvl1pPr defTabSz="1000125" eaLnBrk="0" hangingPunct="0">
              <a:spcBef>
                <a:spcPct val="20000"/>
              </a:spcBef>
              <a:buChar char="•"/>
              <a:defRPr kumimoji="1" sz="3200">
                <a:solidFill>
                  <a:schemeClr val="tx1"/>
                </a:solidFill>
                <a:latin typeface="Arial" charset="0"/>
                <a:ea typeface="ＭＳ Ｐゴシック" charset="-128"/>
              </a:defRPr>
            </a:lvl1pPr>
            <a:lvl2pPr marL="500063" indent="-285750" defTabSz="1000125" eaLnBrk="0" hangingPunct="0">
              <a:spcBef>
                <a:spcPct val="20000"/>
              </a:spcBef>
              <a:buChar char="–"/>
              <a:defRPr kumimoji="1" sz="2800">
                <a:solidFill>
                  <a:schemeClr val="tx1"/>
                </a:solidFill>
                <a:latin typeface="Arial" charset="0"/>
                <a:ea typeface="ＭＳ Ｐゴシック" charset="-128"/>
              </a:defRPr>
            </a:lvl2pPr>
            <a:lvl3pPr marL="1000125" indent="-228600" defTabSz="1000125" eaLnBrk="0" hangingPunct="0">
              <a:spcBef>
                <a:spcPct val="20000"/>
              </a:spcBef>
              <a:buChar char="•"/>
              <a:defRPr kumimoji="1" sz="2400">
                <a:solidFill>
                  <a:schemeClr val="tx1"/>
                </a:solidFill>
                <a:latin typeface="Arial" charset="0"/>
                <a:ea typeface="ＭＳ Ｐゴシック" charset="-128"/>
              </a:defRPr>
            </a:lvl3pPr>
            <a:lvl4pPr marL="1500188" indent="-228600" defTabSz="1000125" eaLnBrk="0" hangingPunct="0">
              <a:spcBef>
                <a:spcPct val="20000"/>
              </a:spcBef>
              <a:buChar char="–"/>
              <a:defRPr kumimoji="1" sz="2000">
                <a:solidFill>
                  <a:schemeClr val="tx1"/>
                </a:solidFill>
                <a:latin typeface="Arial" charset="0"/>
                <a:ea typeface="ＭＳ Ｐゴシック" charset="-128"/>
              </a:defRPr>
            </a:lvl4pPr>
            <a:lvl5pPr marL="2000250" indent="-236538" defTabSz="1000125" eaLnBrk="0" hangingPunct="0">
              <a:spcBef>
                <a:spcPct val="20000"/>
              </a:spcBef>
              <a:buChar char="»"/>
              <a:defRPr kumimoji="1" sz="2000">
                <a:solidFill>
                  <a:schemeClr val="tx1"/>
                </a:solidFill>
                <a:latin typeface="Arial" charset="0"/>
                <a:ea typeface="ＭＳ Ｐゴシック" charset="-128"/>
              </a:defRPr>
            </a:lvl5pPr>
            <a:lvl6pPr marL="24574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146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3718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29050" indent="-236538" defTabSz="1000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fontAlgn="base">
              <a:spcBef>
                <a:spcPct val="0"/>
              </a:spcBef>
              <a:spcAft>
                <a:spcPct val="0"/>
              </a:spcAft>
              <a:buFontTx/>
              <a:buNone/>
              <a:defRPr/>
            </a:pPr>
            <a:r>
              <a:rPr lang="ja-JP" altLang="en-US" sz="1800" b="1"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8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農林畜水産加工整備事業</a:t>
            </a:r>
            <a:endParaRPr lang="ja-JP" altLang="en-US" sz="1000" i="1" kern="0" dirty="0">
              <a:latin typeface="ＭＳ ゴシック" panose="020B0609070205080204" pitchFamily="49" charset="-128"/>
              <a:ea typeface="ＭＳ ゴシック" panose="020B0609070205080204" pitchFamily="49" charset="-128"/>
              <a:cs typeface="Arial"/>
            </a:endParaRPr>
          </a:p>
        </p:txBody>
      </p:sp>
      <p:sp>
        <p:nvSpPr>
          <p:cNvPr id="12" name="テキスト ボックス 11"/>
          <p:cNvSpPr txBox="1"/>
          <p:nvPr/>
        </p:nvSpPr>
        <p:spPr>
          <a:xfrm>
            <a:off x="83797" y="4246867"/>
            <a:ext cx="1512168"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Meiryo UI" panose="020B0604030504040204" pitchFamily="50" charset="-128"/>
                <a:ea typeface="Meiryo UI" panose="020B0604030504040204" pitchFamily="50" charset="-128"/>
              </a:rPr>
              <a:t>＜目指すべき姿＞</a:t>
            </a:r>
          </a:p>
        </p:txBody>
      </p:sp>
      <p:sp>
        <p:nvSpPr>
          <p:cNvPr id="14" name="角丸四角形 13"/>
          <p:cNvSpPr/>
          <p:nvPr/>
        </p:nvSpPr>
        <p:spPr>
          <a:xfrm>
            <a:off x="338117" y="4523866"/>
            <a:ext cx="3135546" cy="2177961"/>
          </a:xfrm>
          <a:prstGeom prst="roundRect">
            <a:avLst>
              <a:gd name="adj" fmla="val 241"/>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dirty="0">
                <a:latin typeface="BIZ UDPゴシック" panose="020B0400000000000000" pitchFamily="50" charset="-128"/>
                <a:ea typeface="BIZ UDPゴシック" panose="020B0400000000000000" pitchFamily="50" charset="-128"/>
              </a:rPr>
              <a:t>≪効果≫</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○機械の導入により、量産化が可能となる。</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○魅力ある商品づくり</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販路拡大</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生産者・事業者の所得向上</a:t>
            </a:r>
          </a:p>
        </p:txBody>
      </p:sp>
      <p:sp>
        <p:nvSpPr>
          <p:cNvPr id="15" name="角丸四角形 14"/>
          <p:cNvSpPr/>
          <p:nvPr/>
        </p:nvSpPr>
        <p:spPr>
          <a:xfrm>
            <a:off x="3844260" y="4400420"/>
            <a:ext cx="5767753" cy="2124923"/>
          </a:xfrm>
          <a:prstGeom prst="roundRect">
            <a:avLst>
              <a:gd name="adj" fmla="val 0"/>
            </a:avLst>
          </a:prstGeom>
          <a:solidFill>
            <a:schemeClr val="tx2">
              <a:lumMod val="20000"/>
              <a:lumOff val="80000"/>
            </a:schemeClr>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p>
        </p:txBody>
      </p:sp>
      <p:sp>
        <p:nvSpPr>
          <p:cNvPr id="17" name="テキスト ボックス 16"/>
          <p:cNvSpPr txBox="1"/>
          <p:nvPr/>
        </p:nvSpPr>
        <p:spPr>
          <a:xfrm>
            <a:off x="3480034" y="1819505"/>
            <a:ext cx="2106106"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Meiryo UI" panose="020B0604030504040204" pitchFamily="50" charset="-128"/>
                <a:ea typeface="Meiryo UI" panose="020B0604030504040204" pitchFamily="50" charset="-128"/>
              </a:rPr>
              <a:t>＜事業概要・要件等＞</a:t>
            </a:r>
          </a:p>
        </p:txBody>
      </p:sp>
      <p:sp>
        <p:nvSpPr>
          <p:cNvPr id="18" name="テキスト ボックス 17"/>
          <p:cNvSpPr txBox="1"/>
          <p:nvPr/>
        </p:nvSpPr>
        <p:spPr>
          <a:xfrm>
            <a:off x="5169024" y="1819505"/>
            <a:ext cx="2349519" cy="276999"/>
          </a:xfrm>
          <a:prstGeom prst="rect">
            <a:avLst/>
          </a:prstGeom>
          <a:noFill/>
        </p:spPr>
        <p:txBody>
          <a:bodyPr wrap="square" rtlCol="0">
            <a:spAutoFit/>
          </a:bodyPr>
          <a:lstStyle/>
          <a:p>
            <a:pPr algn="ctr"/>
            <a:r>
              <a:rPr lang="ja-JP" altLang="en-US" sz="1200" b="1" dirty="0">
                <a:solidFill>
                  <a:schemeClr val="tx1">
                    <a:lumMod val="50000"/>
                    <a:lumOff val="50000"/>
                  </a:schemeClr>
                </a:solidFill>
                <a:latin typeface="Meiryo UI" panose="020B0604030504040204" pitchFamily="50" charset="-128"/>
                <a:ea typeface="Meiryo UI" panose="020B0604030504040204" pitchFamily="50" charset="-128"/>
              </a:rPr>
              <a:t>＜イメージ図・事業スキーム等＞</a:t>
            </a:r>
          </a:p>
        </p:txBody>
      </p:sp>
      <p:sp>
        <p:nvSpPr>
          <p:cNvPr id="13" name="Rectangle 131"/>
          <p:cNvSpPr>
            <a:spLocks noChangeArrowheads="1"/>
          </p:cNvSpPr>
          <p:nvPr/>
        </p:nvSpPr>
        <p:spPr bwMode="auto">
          <a:xfrm>
            <a:off x="3986692" y="2177940"/>
            <a:ext cx="2190443" cy="420445"/>
          </a:xfrm>
          <a:prstGeom prst="rect">
            <a:avLst/>
          </a:prstGeom>
          <a:solidFill>
            <a:srgbClr val="FFFF00">
              <a:alpha val="61000"/>
            </a:srgbClr>
          </a:solidFill>
          <a:ln w="12700" algn="ctr">
            <a:solidFill>
              <a:schemeClr val="tx1"/>
            </a:solidFill>
            <a:miter lim="800000"/>
            <a:headEnd/>
            <a:tailEnd/>
          </a:ln>
          <a:effec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dirty="0">
                <a:latin typeface="BIZ UDPゴシック" panose="020B0400000000000000" pitchFamily="50" charset="-128"/>
                <a:ea typeface="BIZ UDPゴシック" panose="020B0400000000000000" pitchFamily="50" charset="-128"/>
              </a:rPr>
              <a:t>農林畜水産加工整備事業</a:t>
            </a:r>
          </a:p>
        </p:txBody>
      </p:sp>
      <p:sp>
        <p:nvSpPr>
          <p:cNvPr id="19" name="テキスト ボックス 18"/>
          <p:cNvSpPr txBox="1"/>
          <p:nvPr/>
        </p:nvSpPr>
        <p:spPr>
          <a:xfrm>
            <a:off x="4173440" y="5542952"/>
            <a:ext cx="5109391" cy="738664"/>
          </a:xfrm>
          <a:prstGeom prst="rect">
            <a:avLst/>
          </a:prstGeom>
          <a:solidFill>
            <a:srgbClr val="FFFF00">
              <a:alpha val="73000"/>
            </a:srgbClr>
          </a:solidFill>
          <a:ln w="19050">
            <a:solidFill>
              <a:schemeClr val="accent1">
                <a:shade val="50000"/>
              </a:schemeClr>
            </a:solidFill>
          </a:ln>
        </p:spPr>
        <p:txBody>
          <a:bodyPr wrap="square" rtlCol="0">
            <a:spAutoFit/>
          </a:bodyPr>
          <a:lstStyle/>
          <a:p>
            <a:r>
              <a:rPr lang="ja-JP" altLang="en-US" sz="1400" dirty="0">
                <a:latin typeface="BIZ UDPゴシック" panose="020B0400000000000000" pitchFamily="50" charset="-128"/>
                <a:ea typeface="BIZ UDPゴシック" panose="020B0400000000000000" pitchFamily="50" charset="-128"/>
              </a:rPr>
              <a:t>（機器導入例）</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真空包装機、栗の皮むき機、食品乾燥機、金属探知機、スチームコンベクションオーブン、冷凍冷蔵庫、</a:t>
            </a:r>
            <a:r>
              <a:rPr kumimoji="1" lang="ja-JP" altLang="en-US" sz="1400" dirty="0">
                <a:latin typeface="BIZ UDPゴシック" panose="020B0400000000000000" pitchFamily="50" charset="-128"/>
                <a:ea typeface="BIZ UDPゴシック" panose="020B0400000000000000" pitchFamily="50" charset="-128"/>
              </a:rPr>
              <a:t>など</a:t>
            </a:r>
          </a:p>
        </p:txBody>
      </p:sp>
      <p:sp>
        <p:nvSpPr>
          <p:cNvPr id="20" name="正方形/長方形 19"/>
          <p:cNvSpPr/>
          <p:nvPr/>
        </p:nvSpPr>
        <p:spPr>
          <a:xfrm>
            <a:off x="6628131" y="2138309"/>
            <a:ext cx="2405056" cy="593096"/>
          </a:xfrm>
          <a:prstGeom prst="rect">
            <a:avLst/>
          </a:prstGeom>
          <a:solidFill>
            <a:srgbClr val="FFF2CC">
              <a:alpha val="84000"/>
            </a:srgbClr>
          </a:solidFill>
          <a:ln w="1905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BIZ UDPゴシック" panose="020B0400000000000000" pitchFamily="50" charset="-128"/>
                <a:ea typeface="BIZ UDPゴシック" panose="020B0400000000000000" pitchFamily="50" charset="-128"/>
              </a:rPr>
              <a:t>量産化につながる</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600" dirty="0">
                <a:solidFill>
                  <a:schemeClr val="tx1"/>
                </a:solidFill>
                <a:latin typeface="BIZ UDPゴシック" panose="020B0400000000000000" pitchFamily="50" charset="-128"/>
                <a:ea typeface="BIZ UDPゴシック" panose="020B0400000000000000" pitchFamily="50" charset="-128"/>
              </a:rPr>
              <a:t>機器の導入</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p:txBody>
      </p:sp>
      <p:sp>
        <p:nvSpPr>
          <p:cNvPr id="22" name="テキスト ボックス 20"/>
          <p:cNvSpPr txBox="1">
            <a:spLocks noChangeArrowheads="1"/>
          </p:cNvSpPr>
          <p:nvPr/>
        </p:nvSpPr>
        <p:spPr bwMode="auto">
          <a:xfrm flipH="1">
            <a:off x="8219924" y="4040182"/>
            <a:ext cx="1432296" cy="276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t" hangingPunct="1">
              <a:spcBef>
                <a:spcPct val="50000"/>
              </a:spcBef>
              <a:buFontTx/>
              <a:buNone/>
            </a:pPr>
            <a:r>
              <a:rPr lang="ja-JP" altLang="en-US" sz="1200" dirty="0">
                <a:latin typeface="BIZ UDPゴシック" panose="020B0400000000000000" pitchFamily="50" charset="-128"/>
                <a:ea typeface="BIZ UDPゴシック" panose="020B0400000000000000" pitchFamily="50" charset="-128"/>
              </a:rPr>
              <a:t>食品乾燥機</a:t>
            </a:r>
            <a:endParaRPr lang="en-US" altLang="ja-JP" sz="1200" dirty="0">
              <a:latin typeface="BIZ UDPゴシック" panose="020B0400000000000000" pitchFamily="50" charset="-128"/>
              <a:ea typeface="BIZ UDPゴシック" panose="020B0400000000000000" pitchFamily="50" charset="-128"/>
            </a:endParaRPr>
          </a:p>
        </p:txBody>
      </p:sp>
      <p:sp>
        <p:nvSpPr>
          <p:cNvPr id="24" name="テキスト ボックス 20"/>
          <p:cNvSpPr txBox="1">
            <a:spLocks noChangeArrowheads="1"/>
          </p:cNvSpPr>
          <p:nvPr/>
        </p:nvSpPr>
        <p:spPr bwMode="auto">
          <a:xfrm>
            <a:off x="4083986" y="3938574"/>
            <a:ext cx="1618652" cy="276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t" hangingPunct="1">
              <a:spcBef>
                <a:spcPct val="50000"/>
              </a:spcBef>
              <a:buFontTx/>
              <a:buNone/>
            </a:pPr>
            <a:r>
              <a:rPr lang="ja-JP" altLang="en-US" sz="1200" dirty="0">
                <a:latin typeface="BIZ UDPゴシック" panose="020B0400000000000000" pitchFamily="50" charset="-128"/>
                <a:ea typeface="BIZ UDPゴシック" panose="020B0400000000000000" pitchFamily="50" charset="-128"/>
              </a:rPr>
              <a:t>真空包装機</a:t>
            </a:r>
            <a:endParaRPr lang="en-US" altLang="ja-JP" sz="1200" dirty="0">
              <a:latin typeface="BIZ UDPゴシック" panose="020B0400000000000000" pitchFamily="50" charset="-128"/>
              <a:ea typeface="BIZ UDPゴシック" panose="020B0400000000000000" pitchFamily="50" charset="-128"/>
            </a:endParaRPr>
          </a:p>
        </p:txBody>
      </p:sp>
      <p:sp>
        <p:nvSpPr>
          <p:cNvPr id="26" name="テキスト ボックス 20"/>
          <p:cNvSpPr txBox="1">
            <a:spLocks noChangeArrowheads="1"/>
          </p:cNvSpPr>
          <p:nvPr/>
        </p:nvSpPr>
        <p:spPr bwMode="auto">
          <a:xfrm>
            <a:off x="6021472" y="3955388"/>
            <a:ext cx="1618652" cy="276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t" hangingPunct="1">
              <a:spcBef>
                <a:spcPct val="50000"/>
              </a:spcBef>
              <a:buFontTx/>
              <a:buNone/>
            </a:pPr>
            <a:r>
              <a:rPr lang="ja-JP" altLang="en-US" sz="1200" dirty="0">
                <a:latin typeface="BIZ UDPゴシック" panose="020B0400000000000000" pitchFamily="50" charset="-128"/>
                <a:ea typeface="BIZ UDPゴシック" panose="020B0400000000000000" pitchFamily="50" charset="-128"/>
              </a:rPr>
              <a:t>自動栗皮むき機</a:t>
            </a:r>
            <a:endParaRPr lang="en-US" altLang="ja-JP" sz="1200" dirty="0">
              <a:latin typeface="BIZ UDPゴシック" panose="020B0400000000000000" pitchFamily="50" charset="-128"/>
              <a:ea typeface="BIZ UDPゴシック" panose="020B0400000000000000" pitchFamily="50" charset="-128"/>
            </a:endParaRPr>
          </a:p>
        </p:txBody>
      </p:sp>
      <p:sp>
        <p:nvSpPr>
          <p:cNvPr id="29" name="Rectangle 6"/>
          <p:cNvSpPr>
            <a:spLocks noChangeArrowheads="1"/>
          </p:cNvSpPr>
          <p:nvPr/>
        </p:nvSpPr>
        <p:spPr bwMode="auto">
          <a:xfrm>
            <a:off x="3885769" y="4688549"/>
            <a:ext cx="5684731" cy="584775"/>
          </a:xfrm>
          <a:prstGeom prst="rect">
            <a:avLst/>
          </a:prstGeom>
          <a:solidFill>
            <a:srgbClr val="FFFF00">
              <a:alpha val="31000"/>
            </a:srgbClr>
          </a:solidFill>
          <a:ln w="25400" algn="ctr">
            <a:solidFill>
              <a:schemeClr val="tx1"/>
            </a:solidFill>
            <a:prstDash val="sysDot"/>
            <a:miter lim="800000"/>
            <a:headEnd/>
            <a:tailEnd/>
          </a:ln>
          <a:effectLst/>
        </p:spPr>
        <p:txBody>
          <a:bodyPr wrap="square">
            <a:spAutoFit/>
          </a:bodyPr>
          <a:lstStyle/>
          <a:p>
            <a:r>
              <a:rPr lang="ja-JP" altLang="en-US" sz="1600" dirty="0">
                <a:solidFill>
                  <a:srgbClr val="FF0000"/>
                </a:solidFill>
                <a:latin typeface="BIZ UDPゴシック" panose="020B0400000000000000" pitchFamily="50" charset="-128"/>
                <a:ea typeface="BIZ UDPゴシック" panose="020B0400000000000000" pitchFamily="50" charset="-128"/>
              </a:rPr>
              <a:t>補助率：１／２以内</a:t>
            </a:r>
            <a:endParaRPr lang="en-US" altLang="ja-JP" sz="1600" dirty="0">
              <a:solidFill>
                <a:srgbClr val="FF0000"/>
              </a:solidFill>
              <a:latin typeface="BIZ UDPゴシック" panose="020B0400000000000000" pitchFamily="50" charset="-128"/>
              <a:ea typeface="BIZ UDPゴシック" panose="020B04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補助対象経費：税込</a:t>
            </a:r>
            <a:r>
              <a:rPr lang="en-US" altLang="ja-JP" sz="1600" dirty="0">
                <a:solidFill>
                  <a:srgbClr val="FF0000"/>
                </a:solidFill>
                <a:latin typeface="BIZ UDPゴシック" panose="020B0400000000000000" pitchFamily="50" charset="-128"/>
                <a:ea typeface="BIZ UDPゴシック" panose="020B0400000000000000" pitchFamily="50" charset="-128"/>
              </a:rPr>
              <a:t>1,000</a:t>
            </a:r>
            <a:r>
              <a:rPr lang="ja-JP" altLang="en-US" sz="1600" dirty="0">
                <a:solidFill>
                  <a:srgbClr val="FF0000"/>
                </a:solidFill>
                <a:latin typeface="BIZ UDPゴシック" panose="020B0400000000000000" pitchFamily="50" charset="-128"/>
                <a:ea typeface="BIZ UDPゴシック" panose="020B0400000000000000" pitchFamily="50" charset="-128"/>
              </a:rPr>
              <a:t>千円以下のものに限る／１台あたり</a:t>
            </a:r>
          </a:p>
        </p:txBody>
      </p:sp>
      <p:sp>
        <p:nvSpPr>
          <p:cNvPr id="34" name="二等辺三角形 33"/>
          <p:cNvSpPr/>
          <p:nvPr/>
        </p:nvSpPr>
        <p:spPr>
          <a:xfrm rot="16200000">
            <a:off x="3225922" y="5686916"/>
            <a:ext cx="744541" cy="15675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a:p>
        </p:txBody>
      </p:sp>
      <p:sp>
        <p:nvSpPr>
          <p:cNvPr id="35" name="AutoShape 130"/>
          <p:cNvSpPr>
            <a:spLocks noChangeArrowheads="1"/>
          </p:cNvSpPr>
          <p:nvPr/>
        </p:nvSpPr>
        <p:spPr bwMode="auto">
          <a:xfrm rot="6975772">
            <a:off x="7457005" y="3886697"/>
            <a:ext cx="691160" cy="1129499"/>
          </a:xfrm>
          <a:prstGeom prst="notchedRightArrow">
            <a:avLst>
              <a:gd name="adj1" fmla="val 50000"/>
              <a:gd name="adj2" fmla="val 25000"/>
            </a:avLst>
          </a:prstGeom>
          <a:solidFill>
            <a:srgbClr val="FF99CC"/>
          </a:solidFill>
          <a:ln w="127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en-US" sz="1200"/>
          </a:p>
        </p:txBody>
      </p:sp>
      <p:pic>
        <p:nvPicPr>
          <p:cNvPr id="2" name="図 1"/>
          <p:cNvPicPr>
            <a:picLocks noChangeAspect="1"/>
          </p:cNvPicPr>
          <p:nvPr/>
        </p:nvPicPr>
        <p:blipFill>
          <a:blip r:embed="rId3"/>
          <a:stretch>
            <a:fillRect/>
          </a:stretch>
        </p:blipFill>
        <p:spPr>
          <a:xfrm>
            <a:off x="4264356" y="2645317"/>
            <a:ext cx="1246325" cy="1246325"/>
          </a:xfrm>
          <a:prstGeom prst="rect">
            <a:avLst/>
          </a:prstGeom>
        </p:spPr>
      </p:pic>
      <p:pic>
        <p:nvPicPr>
          <p:cNvPr id="3" name="図 2"/>
          <p:cNvPicPr>
            <a:picLocks noChangeAspect="1"/>
          </p:cNvPicPr>
          <p:nvPr/>
        </p:nvPicPr>
        <p:blipFill>
          <a:blip r:embed="rId4"/>
          <a:stretch>
            <a:fillRect/>
          </a:stretch>
        </p:blipFill>
        <p:spPr>
          <a:xfrm>
            <a:off x="6291192" y="2846683"/>
            <a:ext cx="1110080" cy="1110080"/>
          </a:xfrm>
          <a:prstGeom prst="rect">
            <a:avLst/>
          </a:prstGeom>
        </p:spPr>
      </p:pic>
      <p:pic>
        <p:nvPicPr>
          <p:cNvPr id="4" name="図 3"/>
          <p:cNvPicPr>
            <a:picLocks noChangeAspect="1"/>
          </p:cNvPicPr>
          <p:nvPr/>
        </p:nvPicPr>
        <p:blipFill>
          <a:blip r:embed="rId5"/>
          <a:stretch>
            <a:fillRect/>
          </a:stretch>
        </p:blipFill>
        <p:spPr>
          <a:xfrm>
            <a:off x="7909844" y="2827559"/>
            <a:ext cx="1733325" cy="1157508"/>
          </a:xfrm>
          <a:prstGeom prst="rect">
            <a:avLst/>
          </a:prstGeom>
        </p:spPr>
      </p:pic>
    </p:spTree>
    <p:extLst>
      <p:ext uri="{BB962C8B-B14F-4D97-AF65-F5344CB8AC3E}">
        <p14:creationId xmlns:p14="http://schemas.microsoft.com/office/powerpoint/2010/main" val="5732668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18537</TotalTime>
  <Words>222</Words>
  <Application>Microsoft Office PowerPoint</Application>
  <PresentationFormat>A4 210 x 297 mm</PresentationFormat>
  <Paragraphs>26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Meiryo UI</vt:lpstr>
      <vt:lpstr>ＭＳ ゴシック</vt:lpstr>
      <vt:lpstr>Arial</vt:lpstr>
      <vt:lpstr>Calibri</vt:lpstr>
      <vt:lpstr>Office テーマ</vt:lpstr>
      <vt:lpstr>PowerPoint プレゼンテーション</vt:lpstr>
    </vt:vector>
  </TitlesOfParts>
  <Company>総務省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kijimatakeyuki</dc:creator>
  <cp:lastModifiedBy>2404178</cp:lastModifiedBy>
  <cp:revision>1419</cp:revision>
  <cp:lastPrinted>2024-11-06T03:16:52Z</cp:lastPrinted>
  <dcterms:created xsi:type="dcterms:W3CDTF">2010-08-19T06:20:26Z</dcterms:created>
  <dcterms:modified xsi:type="dcterms:W3CDTF">2026-04-20T02:00:15Z</dcterms:modified>
</cp:coreProperties>
</file>