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handoutMasterIdLst>
    <p:handoutMasterId r:id="rId4"/>
  </p:handoutMasterIdLst>
  <p:sldIdLst>
    <p:sldId id="340" r:id="rId2"/>
  </p:sldIdLst>
  <p:sldSz cx="9906000" cy="6858000" type="A4"/>
  <p:notesSz cx="6735763" cy="9866313"/>
  <p:defaultTextStyle>
    <a:defPPr>
      <a:defRPr lang="ja-JP"/>
    </a:defPPr>
    <a:lvl1pPr marL="0" algn="l" defTabSz="947254" rtl="0" eaLnBrk="1" latinLnBrk="0" hangingPunct="1">
      <a:defRPr kumimoji="1" sz="1800" kern="1200">
        <a:solidFill>
          <a:schemeClr val="tx1"/>
        </a:solidFill>
        <a:latin typeface="+mn-lt"/>
        <a:ea typeface="+mn-ea"/>
        <a:cs typeface="+mn-cs"/>
      </a:defRPr>
    </a:lvl1pPr>
    <a:lvl2pPr marL="473628" algn="l" defTabSz="947254" rtl="0" eaLnBrk="1" latinLnBrk="0" hangingPunct="1">
      <a:defRPr kumimoji="1" sz="1800" kern="1200">
        <a:solidFill>
          <a:schemeClr val="tx1"/>
        </a:solidFill>
        <a:latin typeface="+mn-lt"/>
        <a:ea typeface="+mn-ea"/>
        <a:cs typeface="+mn-cs"/>
      </a:defRPr>
    </a:lvl2pPr>
    <a:lvl3pPr marL="947254" algn="l" defTabSz="947254" rtl="0" eaLnBrk="1" latinLnBrk="0" hangingPunct="1">
      <a:defRPr kumimoji="1" sz="1800" kern="1200">
        <a:solidFill>
          <a:schemeClr val="tx1"/>
        </a:solidFill>
        <a:latin typeface="+mn-lt"/>
        <a:ea typeface="+mn-ea"/>
        <a:cs typeface="+mn-cs"/>
      </a:defRPr>
    </a:lvl3pPr>
    <a:lvl4pPr marL="1420884" algn="l" defTabSz="947254" rtl="0" eaLnBrk="1" latinLnBrk="0" hangingPunct="1">
      <a:defRPr kumimoji="1" sz="1800" kern="1200">
        <a:solidFill>
          <a:schemeClr val="tx1"/>
        </a:solidFill>
        <a:latin typeface="+mn-lt"/>
        <a:ea typeface="+mn-ea"/>
        <a:cs typeface="+mn-cs"/>
      </a:defRPr>
    </a:lvl4pPr>
    <a:lvl5pPr marL="1894507" algn="l" defTabSz="947254" rtl="0" eaLnBrk="1" latinLnBrk="0" hangingPunct="1">
      <a:defRPr kumimoji="1" sz="1800" kern="1200">
        <a:solidFill>
          <a:schemeClr val="tx1"/>
        </a:solidFill>
        <a:latin typeface="+mn-lt"/>
        <a:ea typeface="+mn-ea"/>
        <a:cs typeface="+mn-cs"/>
      </a:defRPr>
    </a:lvl5pPr>
    <a:lvl6pPr marL="2368135" algn="l" defTabSz="947254" rtl="0" eaLnBrk="1" latinLnBrk="0" hangingPunct="1">
      <a:defRPr kumimoji="1" sz="1800" kern="1200">
        <a:solidFill>
          <a:schemeClr val="tx1"/>
        </a:solidFill>
        <a:latin typeface="+mn-lt"/>
        <a:ea typeface="+mn-ea"/>
        <a:cs typeface="+mn-cs"/>
      </a:defRPr>
    </a:lvl6pPr>
    <a:lvl7pPr marL="2841763" algn="l" defTabSz="947254" rtl="0" eaLnBrk="1" latinLnBrk="0" hangingPunct="1">
      <a:defRPr kumimoji="1" sz="1800" kern="1200">
        <a:solidFill>
          <a:schemeClr val="tx1"/>
        </a:solidFill>
        <a:latin typeface="+mn-lt"/>
        <a:ea typeface="+mn-ea"/>
        <a:cs typeface="+mn-cs"/>
      </a:defRPr>
    </a:lvl7pPr>
    <a:lvl8pPr marL="3315390" algn="l" defTabSz="947254" rtl="0" eaLnBrk="1" latinLnBrk="0" hangingPunct="1">
      <a:defRPr kumimoji="1" sz="1800" kern="1200">
        <a:solidFill>
          <a:schemeClr val="tx1"/>
        </a:solidFill>
        <a:latin typeface="+mn-lt"/>
        <a:ea typeface="+mn-ea"/>
        <a:cs typeface="+mn-cs"/>
      </a:defRPr>
    </a:lvl8pPr>
    <a:lvl9pPr marL="3789017" algn="l" defTabSz="947254"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D4FCDE"/>
    <a:srgbClr val="CCFFFF"/>
    <a:srgbClr val="FFFF99"/>
    <a:srgbClr val="FFFFCC"/>
    <a:srgbClr val="FFF2CC"/>
    <a:srgbClr val="FF9900"/>
    <a:srgbClr val="FF00FF"/>
    <a:srgbClr val="FF66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44" autoAdjust="0"/>
    <p:restoredTop sz="92267" autoAdjust="0"/>
  </p:normalViewPr>
  <p:slideViewPr>
    <p:cSldViewPr>
      <p:cViewPr varScale="1">
        <p:scale>
          <a:sx n="58" d="100"/>
          <a:sy n="58" d="100"/>
        </p:scale>
        <p:origin x="1060" y="2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4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5"/>
            <a:ext cx="2919413" cy="493712"/>
          </a:xfrm>
          <a:prstGeom prst="rect">
            <a:avLst/>
          </a:prstGeom>
        </p:spPr>
        <p:txBody>
          <a:bodyPr vert="horz" lIns="91375" tIns="45687" rIns="91375" bIns="4568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5"/>
            <a:ext cx="2919412" cy="493712"/>
          </a:xfrm>
          <a:prstGeom prst="rect">
            <a:avLst/>
          </a:prstGeom>
        </p:spPr>
        <p:txBody>
          <a:bodyPr vert="horz" lIns="91375" tIns="45687" rIns="91375" bIns="45687" rtlCol="0"/>
          <a:lstStyle>
            <a:lvl1pPr algn="r">
              <a:defRPr sz="1200"/>
            </a:lvl1pPr>
          </a:lstStyle>
          <a:p>
            <a:fld id="{D54FA1D2-F387-49B5-AF29-738BE4B69CE9}" type="datetimeFigureOut">
              <a:rPr kumimoji="1" lang="ja-JP" altLang="en-US" smtClean="0"/>
              <a:pPr/>
              <a:t>2026/4/16</a:t>
            </a:fld>
            <a:endParaRPr kumimoji="1" lang="ja-JP" altLang="en-US"/>
          </a:p>
        </p:txBody>
      </p:sp>
      <p:sp>
        <p:nvSpPr>
          <p:cNvPr id="4" name="フッター プレースホルダー 3"/>
          <p:cNvSpPr>
            <a:spLocks noGrp="1"/>
          </p:cNvSpPr>
          <p:nvPr>
            <p:ph type="ftr" sz="quarter" idx="2"/>
          </p:nvPr>
        </p:nvSpPr>
        <p:spPr>
          <a:xfrm>
            <a:off x="9" y="9371017"/>
            <a:ext cx="2919413" cy="493711"/>
          </a:xfrm>
          <a:prstGeom prst="rect">
            <a:avLst/>
          </a:prstGeom>
        </p:spPr>
        <p:txBody>
          <a:bodyPr vert="horz" lIns="91375" tIns="45687" rIns="91375" bIns="4568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7"/>
            <a:ext cx="2919412" cy="493711"/>
          </a:xfrm>
          <a:prstGeom prst="rect">
            <a:avLst/>
          </a:prstGeom>
        </p:spPr>
        <p:txBody>
          <a:bodyPr vert="horz" lIns="91375" tIns="45687" rIns="91375" bIns="45687" rtlCol="0" anchor="b"/>
          <a:lstStyle>
            <a:lvl1pPr algn="r">
              <a:defRPr sz="1200"/>
            </a:lvl1pPr>
          </a:lstStyle>
          <a:p>
            <a:fld id="{ED4F9CC4-6F1E-4706-A514-EE15A5DD0C5D}" type="slidenum">
              <a:rPr kumimoji="1" lang="ja-JP" altLang="en-US" smtClean="0"/>
              <a:pPr/>
              <a:t>‹#›</a:t>
            </a:fld>
            <a:endParaRPr kumimoji="1" lang="ja-JP" altLang="en-US"/>
          </a:p>
        </p:txBody>
      </p:sp>
    </p:spTree>
    <p:extLst>
      <p:ext uri="{BB962C8B-B14F-4D97-AF65-F5344CB8AC3E}">
        <p14:creationId xmlns:p14="http://schemas.microsoft.com/office/powerpoint/2010/main" val="91350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4" y="9"/>
            <a:ext cx="2919413" cy="493712"/>
          </a:xfrm>
          <a:prstGeom prst="rect">
            <a:avLst/>
          </a:prstGeom>
        </p:spPr>
        <p:txBody>
          <a:bodyPr vert="horz" lIns="91284" tIns="45644" rIns="91284" bIns="45644"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9"/>
            <a:ext cx="2919412" cy="493712"/>
          </a:xfrm>
          <a:prstGeom prst="rect">
            <a:avLst/>
          </a:prstGeom>
        </p:spPr>
        <p:txBody>
          <a:bodyPr vert="horz" lIns="91284" tIns="45644" rIns="91284" bIns="45644" rtlCol="0"/>
          <a:lstStyle>
            <a:lvl1pPr algn="r">
              <a:defRPr sz="1200"/>
            </a:lvl1pPr>
          </a:lstStyle>
          <a:p>
            <a:fld id="{1386B298-726A-40C5-BC1D-BEF08508568E}" type="datetimeFigureOut">
              <a:rPr kumimoji="1" lang="ja-JP" altLang="en-US" smtClean="0"/>
              <a:pPr/>
              <a:t>2026/4/16</a:t>
            </a:fld>
            <a:endParaRPr kumimoji="1" lang="ja-JP" altLang="en-US"/>
          </a:p>
        </p:txBody>
      </p:sp>
      <p:sp>
        <p:nvSpPr>
          <p:cNvPr id="4" name="スライド イメージ プレースホルダ 3"/>
          <p:cNvSpPr>
            <a:spLocks noGrp="1" noRot="1" noChangeAspect="1"/>
          </p:cNvSpPr>
          <p:nvPr>
            <p:ph type="sldImg" idx="2"/>
          </p:nvPr>
        </p:nvSpPr>
        <p:spPr>
          <a:xfrm>
            <a:off x="695325" y="738188"/>
            <a:ext cx="5345113" cy="3702050"/>
          </a:xfrm>
          <a:prstGeom prst="rect">
            <a:avLst/>
          </a:prstGeom>
          <a:noFill/>
          <a:ln w="12700">
            <a:solidFill>
              <a:prstClr val="black"/>
            </a:solidFill>
          </a:ln>
        </p:spPr>
        <p:txBody>
          <a:bodyPr vert="horz" lIns="91284" tIns="45644" rIns="91284" bIns="45644" rtlCol="0" anchor="ctr"/>
          <a:lstStyle/>
          <a:p>
            <a:endParaRPr lang="ja-JP" altLang="en-US"/>
          </a:p>
        </p:txBody>
      </p:sp>
      <p:sp>
        <p:nvSpPr>
          <p:cNvPr id="5" name="ノート プレースホルダ 4"/>
          <p:cNvSpPr>
            <a:spLocks noGrp="1"/>
          </p:cNvSpPr>
          <p:nvPr>
            <p:ph type="body" sz="quarter" idx="3"/>
          </p:nvPr>
        </p:nvSpPr>
        <p:spPr>
          <a:xfrm>
            <a:off x="673109" y="4686303"/>
            <a:ext cx="5389564" cy="4440237"/>
          </a:xfrm>
          <a:prstGeom prst="rect">
            <a:avLst/>
          </a:prstGeom>
        </p:spPr>
        <p:txBody>
          <a:bodyPr vert="horz" lIns="91284" tIns="45644" rIns="91284" bIns="4564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4" y="9371017"/>
            <a:ext cx="2919413" cy="493711"/>
          </a:xfrm>
          <a:prstGeom prst="rect">
            <a:avLst/>
          </a:prstGeom>
        </p:spPr>
        <p:txBody>
          <a:bodyPr vert="horz" lIns="91284" tIns="45644" rIns="91284" bIns="4564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7"/>
            <a:ext cx="2919412" cy="493711"/>
          </a:xfrm>
          <a:prstGeom prst="rect">
            <a:avLst/>
          </a:prstGeom>
        </p:spPr>
        <p:txBody>
          <a:bodyPr vert="horz" lIns="91284" tIns="45644" rIns="91284" bIns="45644" rtlCol="0" anchor="b"/>
          <a:lstStyle>
            <a:lvl1pPr algn="r">
              <a:defRPr sz="1200"/>
            </a:lvl1pPr>
          </a:lstStyle>
          <a:p>
            <a:fld id="{355F116C-B6AE-4B62-83E0-5B8898D54AF1}" type="slidenum">
              <a:rPr kumimoji="1" lang="ja-JP" altLang="en-US" smtClean="0"/>
              <a:pPr/>
              <a:t>‹#›</a:t>
            </a:fld>
            <a:endParaRPr kumimoji="1" lang="ja-JP" altLang="en-US"/>
          </a:p>
        </p:txBody>
      </p:sp>
    </p:spTree>
    <p:extLst>
      <p:ext uri="{BB962C8B-B14F-4D97-AF65-F5344CB8AC3E}">
        <p14:creationId xmlns:p14="http://schemas.microsoft.com/office/powerpoint/2010/main" val="1455945944"/>
      </p:ext>
    </p:extLst>
  </p:cSld>
  <p:clrMap bg1="lt1" tx1="dk1" bg2="lt2" tx2="dk2" accent1="accent1" accent2="accent2" accent3="accent3" accent4="accent4" accent5="accent5" accent6="accent6" hlink="hlink" folHlink="folHlink"/>
  <p:notesStyle>
    <a:lvl1pPr marL="0" algn="l" defTabSz="947254" rtl="0" eaLnBrk="1" latinLnBrk="0" hangingPunct="1">
      <a:defRPr kumimoji="1" sz="1300" kern="1200">
        <a:solidFill>
          <a:schemeClr val="tx1"/>
        </a:solidFill>
        <a:latin typeface="+mn-lt"/>
        <a:ea typeface="+mn-ea"/>
        <a:cs typeface="+mn-cs"/>
      </a:defRPr>
    </a:lvl1pPr>
    <a:lvl2pPr marL="473628" algn="l" defTabSz="947254" rtl="0" eaLnBrk="1" latinLnBrk="0" hangingPunct="1">
      <a:defRPr kumimoji="1" sz="1300" kern="1200">
        <a:solidFill>
          <a:schemeClr val="tx1"/>
        </a:solidFill>
        <a:latin typeface="+mn-lt"/>
        <a:ea typeface="+mn-ea"/>
        <a:cs typeface="+mn-cs"/>
      </a:defRPr>
    </a:lvl2pPr>
    <a:lvl3pPr marL="947254" algn="l" defTabSz="947254" rtl="0" eaLnBrk="1" latinLnBrk="0" hangingPunct="1">
      <a:defRPr kumimoji="1" sz="1300" kern="1200">
        <a:solidFill>
          <a:schemeClr val="tx1"/>
        </a:solidFill>
        <a:latin typeface="+mn-lt"/>
        <a:ea typeface="+mn-ea"/>
        <a:cs typeface="+mn-cs"/>
      </a:defRPr>
    </a:lvl3pPr>
    <a:lvl4pPr marL="1420884" algn="l" defTabSz="947254" rtl="0" eaLnBrk="1" latinLnBrk="0" hangingPunct="1">
      <a:defRPr kumimoji="1" sz="1300" kern="1200">
        <a:solidFill>
          <a:schemeClr val="tx1"/>
        </a:solidFill>
        <a:latin typeface="+mn-lt"/>
        <a:ea typeface="+mn-ea"/>
        <a:cs typeface="+mn-cs"/>
      </a:defRPr>
    </a:lvl4pPr>
    <a:lvl5pPr marL="1894507" algn="l" defTabSz="947254" rtl="0" eaLnBrk="1" latinLnBrk="0" hangingPunct="1">
      <a:defRPr kumimoji="1" sz="1300" kern="1200">
        <a:solidFill>
          <a:schemeClr val="tx1"/>
        </a:solidFill>
        <a:latin typeface="+mn-lt"/>
        <a:ea typeface="+mn-ea"/>
        <a:cs typeface="+mn-cs"/>
      </a:defRPr>
    </a:lvl5pPr>
    <a:lvl6pPr marL="2368135" algn="l" defTabSz="947254" rtl="0" eaLnBrk="1" latinLnBrk="0" hangingPunct="1">
      <a:defRPr kumimoji="1" sz="1300" kern="1200">
        <a:solidFill>
          <a:schemeClr val="tx1"/>
        </a:solidFill>
        <a:latin typeface="+mn-lt"/>
        <a:ea typeface="+mn-ea"/>
        <a:cs typeface="+mn-cs"/>
      </a:defRPr>
    </a:lvl6pPr>
    <a:lvl7pPr marL="2841763" algn="l" defTabSz="947254" rtl="0" eaLnBrk="1" latinLnBrk="0" hangingPunct="1">
      <a:defRPr kumimoji="1" sz="1300" kern="1200">
        <a:solidFill>
          <a:schemeClr val="tx1"/>
        </a:solidFill>
        <a:latin typeface="+mn-lt"/>
        <a:ea typeface="+mn-ea"/>
        <a:cs typeface="+mn-cs"/>
      </a:defRPr>
    </a:lvl7pPr>
    <a:lvl8pPr marL="3315390" algn="l" defTabSz="947254" rtl="0" eaLnBrk="1" latinLnBrk="0" hangingPunct="1">
      <a:defRPr kumimoji="1" sz="1300" kern="1200">
        <a:solidFill>
          <a:schemeClr val="tx1"/>
        </a:solidFill>
        <a:latin typeface="+mn-lt"/>
        <a:ea typeface="+mn-ea"/>
        <a:cs typeface="+mn-cs"/>
      </a:defRPr>
    </a:lvl8pPr>
    <a:lvl9pPr marL="3789017" algn="l" defTabSz="947254"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741363"/>
            <a:ext cx="534193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AB37C9-7F47-4AB8-9EB6-0035D032598C}" type="slidenum">
              <a:rPr kumimoji="1" lang="ja-JP" altLang="en-US" smtClean="0"/>
              <a:t>1</a:t>
            </a:fld>
            <a:endParaRPr kumimoji="1" lang="ja-JP" altLang="en-US" dirty="0"/>
          </a:p>
        </p:txBody>
      </p:sp>
    </p:spTree>
    <p:extLst>
      <p:ext uri="{BB962C8B-B14F-4D97-AF65-F5344CB8AC3E}">
        <p14:creationId xmlns:p14="http://schemas.microsoft.com/office/powerpoint/2010/main" val="88078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3628" indent="0" algn="ctr">
              <a:buNone/>
              <a:defRPr>
                <a:solidFill>
                  <a:schemeClr val="tx1">
                    <a:tint val="75000"/>
                  </a:schemeClr>
                </a:solidFill>
              </a:defRPr>
            </a:lvl2pPr>
            <a:lvl3pPr marL="947254" indent="0" algn="ctr">
              <a:buNone/>
              <a:defRPr>
                <a:solidFill>
                  <a:schemeClr val="tx1">
                    <a:tint val="75000"/>
                  </a:schemeClr>
                </a:solidFill>
              </a:defRPr>
            </a:lvl3pPr>
            <a:lvl4pPr marL="1420884" indent="0" algn="ctr">
              <a:buNone/>
              <a:defRPr>
                <a:solidFill>
                  <a:schemeClr val="tx1">
                    <a:tint val="75000"/>
                  </a:schemeClr>
                </a:solidFill>
              </a:defRPr>
            </a:lvl4pPr>
            <a:lvl5pPr marL="1894507" indent="0" algn="ctr">
              <a:buNone/>
              <a:defRPr>
                <a:solidFill>
                  <a:schemeClr val="tx1">
                    <a:tint val="75000"/>
                  </a:schemeClr>
                </a:solidFill>
              </a:defRPr>
            </a:lvl5pPr>
            <a:lvl6pPr marL="2368135" indent="0" algn="ctr">
              <a:buNone/>
              <a:defRPr>
                <a:solidFill>
                  <a:schemeClr val="tx1">
                    <a:tint val="75000"/>
                  </a:schemeClr>
                </a:solidFill>
              </a:defRPr>
            </a:lvl6pPr>
            <a:lvl7pPr marL="2841763" indent="0" algn="ctr">
              <a:buNone/>
              <a:defRPr>
                <a:solidFill>
                  <a:schemeClr val="tx1">
                    <a:tint val="75000"/>
                  </a:schemeClr>
                </a:solidFill>
              </a:defRPr>
            </a:lvl7pPr>
            <a:lvl8pPr marL="3315390" indent="0" algn="ctr">
              <a:buNone/>
              <a:defRPr>
                <a:solidFill>
                  <a:schemeClr val="tx1">
                    <a:tint val="75000"/>
                  </a:schemeClr>
                </a:solidFill>
              </a:defRPr>
            </a:lvl8pPr>
            <a:lvl9pPr marL="3789017"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825E21E-0033-4BA0-A94B-6ADB78931CE8}" type="datetimeFigureOut">
              <a:rPr kumimoji="1" lang="ja-JP" altLang="en-US" smtClean="0"/>
              <a:pPr/>
              <a:t>2026/4/16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BA8041-834A-4C04-A0B8-421FCD2EF705}"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825E21E-0033-4BA0-A94B-6ADB78931CE8}" type="datetimeFigureOut">
              <a:rPr kumimoji="1" lang="ja-JP" altLang="en-US" smtClean="0"/>
              <a:pPr/>
              <a:t>2026/4/16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BA8041-834A-4C04-A0B8-421FCD2EF705}"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386397" y="366713"/>
            <a:ext cx="1671639" cy="780097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71476" y="366713"/>
            <a:ext cx="4849814" cy="780097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825E21E-0033-4BA0-A94B-6ADB78931CE8}" type="datetimeFigureOut">
              <a:rPr kumimoji="1" lang="ja-JP" altLang="en-US" smtClean="0"/>
              <a:pPr/>
              <a:t>2026/4/16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BA8041-834A-4C04-A0B8-421FCD2EF705}"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825E21E-0033-4BA0-A94B-6ADB78931CE8}" type="datetimeFigureOut">
              <a:rPr kumimoji="1" lang="ja-JP" altLang="en-US" smtClean="0"/>
              <a:pPr/>
              <a:t>2026/4/16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BA8041-834A-4C04-A0B8-421FCD2EF705}"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6912"/>
            <a:ext cx="8420100" cy="1362075"/>
          </a:xfrm>
        </p:spPr>
        <p:txBody>
          <a:bodyPr anchor="t"/>
          <a:lstStyle>
            <a:lvl1pPr algn="l">
              <a:defRPr sz="42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8" y="2906714"/>
            <a:ext cx="8420100" cy="1500187"/>
          </a:xfrm>
        </p:spPr>
        <p:txBody>
          <a:bodyPr anchor="b"/>
          <a:lstStyle>
            <a:lvl1pPr marL="0" indent="0">
              <a:buNone/>
              <a:defRPr sz="2000">
                <a:solidFill>
                  <a:schemeClr val="tx1">
                    <a:tint val="75000"/>
                  </a:schemeClr>
                </a:solidFill>
              </a:defRPr>
            </a:lvl1pPr>
            <a:lvl2pPr marL="473628" indent="0">
              <a:buNone/>
              <a:defRPr sz="1800">
                <a:solidFill>
                  <a:schemeClr val="tx1">
                    <a:tint val="75000"/>
                  </a:schemeClr>
                </a:solidFill>
              </a:defRPr>
            </a:lvl2pPr>
            <a:lvl3pPr marL="947254" indent="0">
              <a:buNone/>
              <a:defRPr sz="1600">
                <a:solidFill>
                  <a:schemeClr val="tx1">
                    <a:tint val="75000"/>
                  </a:schemeClr>
                </a:solidFill>
              </a:defRPr>
            </a:lvl3pPr>
            <a:lvl4pPr marL="1420884" indent="0">
              <a:buNone/>
              <a:defRPr sz="1500">
                <a:solidFill>
                  <a:schemeClr val="tx1">
                    <a:tint val="75000"/>
                  </a:schemeClr>
                </a:solidFill>
              </a:defRPr>
            </a:lvl4pPr>
            <a:lvl5pPr marL="1894507" indent="0">
              <a:buNone/>
              <a:defRPr sz="1500">
                <a:solidFill>
                  <a:schemeClr val="tx1">
                    <a:tint val="75000"/>
                  </a:schemeClr>
                </a:solidFill>
              </a:defRPr>
            </a:lvl5pPr>
            <a:lvl6pPr marL="2368135" indent="0">
              <a:buNone/>
              <a:defRPr sz="1500">
                <a:solidFill>
                  <a:schemeClr val="tx1">
                    <a:tint val="75000"/>
                  </a:schemeClr>
                </a:solidFill>
              </a:defRPr>
            </a:lvl6pPr>
            <a:lvl7pPr marL="2841763" indent="0">
              <a:buNone/>
              <a:defRPr sz="1500">
                <a:solidFill>
                  <a:schemeClr val="tx1">
                    <a:tint val="75000"/>
                  </a:schemeClr>
                </a:solidFill>
              </a:defRPr>
            </a:lvl7pPr>
            <a:lvl8pPr marL="3315390" indent="0">
              <a:buNone/>
              <a:defRPr sz="1500">
                <a:solidFill>
                  <a:schemeClr val="tx1">
                    <a:tint val="75000"/>
                  </a:schemeClr>
                </a:solidFill>
              </a:defRPr>
            </a:lvl8pPr>
            <a:lvl9pPr marL="3789017" indent="0">
              <a:buNone/>
              <a:defRPr sz="15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5825E21E-0033-4BA0-A94B-6ADB78931CE8}" type="datetimeFigureOut">
              <a:rPr kumimoji="1" lang="ja-JP" altLang="en-US" smtClean="0"/>
              <a:pPr/>
              <a:t>2026/4/16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BA8041-834A-4C04-A0B8-421FCD2EF705}"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71478" y="2133601"/>
            <a:ext cx="3260725" cy="6034088"/>
          </a:xfrm>
        </p:spPr>
        <p:txBody>
          <a:bodyPr/>
          <a:lstStyle>
            <a:lvl1pPr>
              <a:defRPr sz="29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797303" y="2133601"/>
            <a:ext cx="3260725" cy="6034088"/>
          </a:xfrm>
        </p:spPr>
        <p:txBody>
          <a:bodyPr/>
          <a:lstStyle>
            <a:lvl1pPr>
              <a:defRPr sz="29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5825E21E-0033-4BA0-A94B-6ADB78931CE8}" type="datetimeFigureOut">
              <a:rPr kumimoji="1" lang="ja-JP" altLang="en-US" smtClean="0"/>
              <a:pPr/>
              <a:t>2026/4/16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8BA8041-834A-4C04-A0B8-421FCD2EF705}"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4" y="1535113"/>
            <a:ext cx="4376870" cy="639762"/>
          </a:xfrm>
        </p:spPr>
        <p:txBody>
          <a:bodyPr anchor="b"/>
          <a:lstStyle>
            <a:lvl1pPr marL="0" indent="0">
              <a:buNone/>
              <a:defRPr sz="2500" b="1"/>
            </a:lvl1pPr>
            <a:lvl2pPr marL="473628" indent="0">
              <a:buNone/>
              <a:defRPr sz="2000" b="1"/>
            </a:lvl2pPr>
            <a:lvl3pPr marL="947254" indent="0">
              <a:buNone/>
              <a:defRPr sz="1800" b="1"/>
            </a:lvl3pPr>
            <a:lvl4pPr marL="1420884" indent="0">
              <a:buNone/>
              <a:defRPr sz="1600" b="1"/>
            </a:lvl4pPr>
            <a:lvl5pPr marL="1894507" indent="0">
              <a:buNone/>
              <a:defRPr sz="1600" b="1"/>
            </a:lvl5pPr>
            <a:lvl6pPr marL="2368135" indent="0">
              <a:buNone/>
              <a:defRPr sz="1600" b="1"/>
            </a:lvl6pPr>
            <a:lvl7pPr marL="2841763" indent="0">
              <a:buNone/>
              <a:defRPr sz="1600" b="1"/>
            </a:lvl7pPr>
            <a:lvl8pPr marL="3315390" indent="0">
              <a:buNone/>
              <a:defRPr sz="1600" b="1"/>
            </a:lvl8pPr>
            <a:lvl9pPr marL="3789017"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4" y="2174877"/>
            <a:ext cx="4376870" cy="3951288"/>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500" b="1"/>
            </a:lvl1pPr>
            <a:lvl2pPr marL="473628" indent="0">
              <a:buNone/>
              <a:defRPr sz="2000" b="1"/>
            </a:lvl2pPr>
            <a:lvl3pPr marL="947254" indent="0">
              <a:buNone/>
              <a:defRPr sz="1800" b="1"/>
            </a:lvl3pPr>
            <a:lvl4pPr marL="1420884" indent="0">
              <a:buNone/>
              <a:defRPr sz="1600" b="1"/>
            </a:lvl4pPr>
            <a:lvl5pPr marL="1894507" indent="0">
              <a:buNone/>
              <a:defRPr sz="1600" b="1"/>
            </a:lvl5pPr>
            <a:lvl6pPr marL="2368135" indent="0">
              <a:buNone/>
              <a:defRPr sz="1600" b="1"/>
            </a:lvl6pPr>
            <a:lvl7pPr marL="2841763" indent="0">
              <a:buNone/>
              <a:defRPr sz="1600" b="1"/>
            </a:lvl7pPr>
            <a:lvl8pPr marL="3315390" indent="0">
              <a:buNone/>
              <a:defRPr sz="1600" b="1"/>
            </a:lvl8pPr>
            <a:lvl9pPr marL="3789017"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6" y="2174877"/>
            <a:ext cx="4378590" cy="3951288"/>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825E21E-0033-4BA0-A94B-6ADB78931CE8}" type="datetimeFigureOut">
              <a:rPr kumimoji="1" lang="ja-JP" altLang="en-US" smtClean="0"/>
              <a:pPr/>
              <a:t>2026/4/16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8BA8041-834A-4C04-A0B8-421FCD2EF705}"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825E21E-0033-4BA0-A94B-6ADB78931CE8}" type="datetimeFigureOut">
              <a:rPr kumimoji="1" lang="ja-JP" altLang="en-US" smtClean="0"/>
              <a:pPr/>
              <a:t>2026/4/16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8BA8041-834A-4C04-A0B8-421FCD2EF705}"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825E21E-0033-4BA0-A94B-6ADB78931CE8}" type="datetimeFigureOut">
              <a:rPr kumimoji="1" lang="ja-JP" altLang="en-US" smtClean="0"/>
              <a:pPr/>
              <a:t>2026/4/16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8BA8041-834A-4C04-A0B8-421FCD2EF705}"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3"/>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4" y="273063"/>
            <a:ext cx="5537730" cy="5853113"/>
          </a:xfrm>
        </p:spPr>
        <p:txBody>
          <a:bodyPr/>
          <a:lstStyle>
            <a:lvl1pPr>
              <a:defRPr sz="3200"/>
            </a:lvl1pPr>
            <a:lvl2pPr>
              <a:defRPr sz="2900"/>
            </a:lvl2pPr>
            <a:lvl3pPr>
              <a:defRPr sz="25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2" y="1435109"/>
            <a:ext cx="3259006" cy="4691063"/>
          </a:xfrm>
        </p:spPr>
        <p:txBody>
          <a:bodyPr/>
          <a:lstStyle>
            <a:lvl1pPr marL="0" indent="0">
              <a:buNone/>
              <a:defRPr sz="1500"/>
            </a:lvl1pPr>
            <a:lvl2pPr marL="473628" indent="0">
              <a:buNone/>
              <a:defRPr sz="1300"/>
            </a:lvl2pPr>
            <a:lvl3pPr marL="947254" indent="0">
              <a:buNone/>
              <a:defRPr sz="1100"/>
            </a:lvl3pPr>
            <a:lvl4pPr marL="1420884" indent="0">
              <a:buNone/>
              <a:defRPr sz="1000"/>
            </a:lvl4pPr>
            <a:lvl5pPr marL="1894507" indent="0">
              <a:buNone/>
              <a:defRPr sz="1000"/>
            </a:lvl5pPr>
            <a:lvl6pPr marL="2368135" indent="0">
              <a:buNone/>
              <a:defRPr sz="1000"/>
            </a:lvl6pPr>
            <a:lvl7pPr marL="2841763" indent="0">
              <a:buNone/>
              <a:defRPr sz="1000"/>
            </a:lvl7pPr>
            <a:lvl8pPr marL="3315390" indent="0">
              <a:buNone/>
              <a:defRPr sz="1000"/>
            </a:lvl8pPr>
            <a:lvl9pPr marL="3789017" indent="0">
              <a:buNone/>
              <a:defRPr sz="10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825E21E-0033-4BA0-A94B-6ADB78931CE8}" type="datetimeFigureOut">
              <a:rPr kumimoji="1" lang="ja-JP" altLang="en-US" smtClean="0"/>
              <a:pPr/>
              <a:t>2026/4/16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8BA8041-834A-4C04-A0B8-421FCD2EF705}"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4"/>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73628" indent="0">
              <a:buNone/>
              <a:defRPr sz="2900"/>
            </a:lvl2pPr>
            <a:lvl3pPr marL="947254" indent="0">
              <a:buNone/>
              <a:defRPr sz="2500"/>
            </a:lvl3pPr>
            <a:lvl4pPr marL="1420884" indent="0">
              <a:buNone/>
              <a:defRPr sz="2000"/>
            </a:lvl4pPr>
            <a:lvl5pPr marL="1894507" indent="0">
              <a:buNone/>
              <a:defRPr sz="2000"/>
            </a:lvl5pPr>
            <a:lvl6pPr marL="2368135" indent="0">
              <a:buNone/>
              <a:defRPr sz="2000"/>
            </a:lvl6pPr>
            <a:lvl7pPr marL="2841763" indent="0">
              <a:buNone/>
              <a:defRPr sz="2000"/>
            </a:lvl7pPr>
            <a:lvl8pPr marL="3315390" indent="0">
              <a:buNone/>
              <a:defRPr sz="2000"/>
            </a:lvl8pPr>
            <a:lvl9pPr marL="3789017" indent="0">
              <a:buNone/>
              <a:defRPr sz="2000"/>
            </a:lvl9pPr>
          </a:lstStyle>
          <a:p>
            <a:endParaRPr kumimoji="1" lang="ja-JP" altLang="en-US"/>
          </a:p>
        </p:txBody>
      </p:sp>
      <p:sp>
        <p:nvSpPr>
          <p:cNvPr id="4" name="テキスト プレースホルダ 3"/>
          <p:cNvSpPr>
            <a:spLocks noGrp="1"/>
          </p:cNvSpPr>
          <p:nvPr>
            <p:ph type="body" sz="half" idx="2"/>
          </p:nvPr>
        </p:nvSpPr>
        <p:spPr>
          <a:xfrm>
            <a:off x="1941646" y="5367340"/>
            <a:ext cx="5943600" cy="804862"/>
          </a:xfrm>
        </p:spPr>
        <p:txBody>
          <a:bodyPr/>
          <a:lstStyle>
            <a:lvl1pPr marL="0" indent="0">
              <a:buNone/>
              <a:defRPr sz="1500"/>
            </a:lvl1pPr>
            <a:lvl2pPr marL="473628" indent="0">
              <a:buNone/>
              <a:defRPr sz="1300"/>
            </a:lvl2pPr>
            <a:lvl3pPr marL="947254" indent="0">
              <a:buNone/>
              <a:defRPr sz="1100"/>
            </a:lvl3pPr>
            <a:lvl4pPr marL="1420884" indent="0">
              <a:buNone/>
              <a:defRPr sz="1000"/>
            </a:lvl4pPr>
            <a:lvl5pPr marL="1894507" indent="0">
              <a:buNone/>
              <a:defRPr sz="1000"/>
            </a:lvl5pPr>
            <a:lvl6pPr marL="2368135" indent="0">
              <a:buNone/>
              <a:defRPr sz="1000"/>
            </a:lvl6pPr>
            <a:lvl7pPr marL="2841763" indent="0">
              <a:buNone/>
              <a:defRPr sz="1000"/>
            </a:lvl7pPr>
            <a:lvl8pPr marL="3315390" indent="0">
              <a:buNone/>
              <a:defRPr sz="1000"/>
            </a:lvl8pPr>
            <a:lvl9pPr marL="3789017" indent="0">
              <a:buNone/>
              <a:defRPr sz="10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825E21E-0033-4BA0-A94B-6ADB78931CE8}" type="datetimeFigureOut">
              <a:rPr kumimoji="1" lang="ja-JP" altLang="en-US" smtClean="0"/>
              <a:pPr/>
              <a:t>2026/4/16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8BA8041-834A-4C04-A0B8-421FCD2EF705}"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4725" tIns="47363" rIns="94725" bIns="47363"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14"/>
            <a:ext cx="8915400" cy="4525963"/>
          </a:xfrm>
          <a:prstGeom prst="rect">
            <a:avLst/>
          </a:prstGeom>
        </p:spPr>
        <p:txBody>
          <a:bodyPr vert="horz" lIns="94725" tIns="47363" rIns="94725" bIns="47363"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61"/>
            <a:ext cx="2311400" cy="365125"/>
          </a:xfrm>
          <a:prstGeom prst="rect">
            <a:avLst/>
          </a:prstGeom>
        </p:spPr>
        <p:txBody>
          <a:bodyPr vert="horz" lIns="94725" tIns="47363" rIns="94725" bIns="47363" rtlCol="0" anchor="ctr"/>
          <a:lstStyle>
            <a:lvl1pPr algn="l">
              <a:defRPr sz="1300">
                <a:solidFill>
                  <a:schemeClr val="tx1">
                    <a:tint val="75000"/>
                  </a:schemeClr>
                </a:solidFill>
              </a:defRPr>
            </a:lvl1pPr>
          </a:lstStyle>
          <a:p>
            <a:fld id="{5825E21E-0033-4BA0-A94B-6ADB78931CE8}" type="datetimeFigureOut">
              <a:rPr kumimoji="1" lang="ja-JP" altLang="en-US" smtClean="0"/>
              <a:pPr/>
              <a:t>2026/4/16</a:t>
            </a:fld>
            <a:endParaRPr kumimoji="1" lang="ja-JP" altLang="en-US"/>
          </a:p>
        </p:txBody>
      </p:sp>
      <p:sp>
        <p:nvSpPr>
          <p:cNvPr id="5" name="フッター プレースホルダ 4"/>
          <p:cNvSpPr>
            <a:spLocks noGrp="1"/>
          </p:cNvSpPr>
          <p:nvPr>
            <p:ph type="ftr" sz="quarter" idx="3"/>
          </p:nvPr>
        </p:nvSpPr>
        <p:spPr>
          <a:xfrm>
            <a:off x="3384552" y="6356361"/>
            <a:ext cx="3136900" cy="365125"/>
          </a:xfrm>
          <a:prstGeom prst="rect">
            <a:avLst/>
          </a:prstGeom>
        </p:spPr>
        <p:txBody>
          <a:bodyPr vert="horz" lIns="94725" tIns="47363" rIns="94725" bIns="47363"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61"/>
            <a:ext cx="2311400" cy="365125"/>
          </a:xfrm>
          <a:prstGeom prst="rect">
            <a:avLst/>
          </a:prstGeom>
        </p:spPr>
        <p:txBody>
          <a:bodyPr vert="horz" lIns="94725" tIns="47363" rIns="94725" bIns="47363" rtlCol="0" anchor="ctr"/>
          <a:lstStyle>
            <a:lvl1pPr algn="r">
              <a:defRPr sz="1300">
                <a:solidFill>
                  <a:schemeClr val="tx1">
                    <a:tint val="75000"/>
                  </a:schemeClr>
                </a:solidFill>
              </a:defRPr>
            </a:lvl1pPr>
          </a:lstStyle>
          <a:p>
            <a:fld id="{E8BA8041-834A-4C04-A0B8-421FCD2EF705}"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47254" rtl="0" eaLnBrk="1" latinLnBrk="0" hangingPunct="1">
        <a:spcBef>
          <a:spcPct val="0"/>
        </a:spcBef>
        <a:buNone/>
        <a:defRPr kumimoji="1" sz="4700" kern="1200">
          <a:solidFill>
            <a:schemeClr val="tx1"/>
          </a:solidFill>
          <a:latin typeface="+mj-lt"/>
          <a:ea typeface="+mj-ea"/>
          <a:cs typeface="+mj-cs"/>
        </a:defRPr>
      </a:lvl1pPr>
    </p:titleStyle>
    <p:bodyStyle>
      <a:lvl1pPr marL="355221" indent="-355221" algn="l" defTabSz="94725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69644" indent="-296018" algn="l" defTabSz="94725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4064" indent="-236814" algn="l" defTabSz="94725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7695" indent="-236814" algn="l" defTabSz="94725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131323" indent="-236814" algn="l" defTabSz="94725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604950" indent="-236814" algn="l" defTabSz="94725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3078575" indent="-236814" algn="l" defTabSz="94725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552204" indent="-236814" algn="l" defTabSz="94725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4025832" indent="-236814" algn="l" defTabSz="94725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47254" rtl="0" eaLnBrk="1" latinLnBrk="0" hangingPunct="1">
        <a:defRPr kumimoji="1" sz="1800" kern="1200">
          <a:solidFill>
            <a:schemeClr val="tx1"/>
          </a:solidFill>
          <a:latin typeface="+mn-lt"/>
          <a:ea typeface="+mn-ea"/>
          <a:cs typeface="+mn-cs"/>
        </a:defRPr>
      </a:lvl1pPr>
      <a:lvl2pPr marL="473628" algn="l" defTabSz="947254" rtl="0" eaLnBrk="1" latinLnBrk="0" hangingPunct="1">
        <a:defRPr kumimoji="1" sz="1800" kern="1200">
          <a:solidFill>
            <a:schemeClr val="tx1"/>
          </a:solidFill>
          <a:latin typeface="+mn-lt"/>
          <a:ea typeface="+mn-ea"/>
          <a:cs typeface="+mn-cs"/>
        </a:defRPr>
      </a:lvl2pPr>
      <a:lvl3pPr marL="947254" algn="l" defTabSz="947254" rtl="0" eaLnBrk="1" latinLnBrk="0" hangingPunct="1">
        <a:defRPr kumimoji="1" sz="1800" kern="1200">
          <a:solidFill>
            <a:schemeClr val="tx1"/>
          </a:solidFill>
          <a:latin typeface="+mn-lt"/>
          <a:ea typeface="+mn-ea"/>
          <a:cs typeface="+mn-cs"/>
        </a:defRPr>
      </a:lvl3pPr>
      <a:lvl4pPr marL="1420884" algn="l" defTabSz="947254" rtl="0" eaLnBrk="1" latinLnBrk="0" hangingPunct="1">
        <a:defRPr kumimoji="1" sz="1800" kern="1200">
          <a:solidFill>
            <a:schemeClr val="tx1"/>
          </a:solidFill>
          <a:latin typeface="+mn-lt"/>
          <a:ea typeface="+mn-ea"/>
          <a:cs typeface="+mn-cs"/>
        </a:defRPr>
      </a:lvl4pPr>
      <a:lvl5pPr marL="1894507" algn="l" defTabSz="947254" rtl="0" eaLnBrk="1" latinLnBrk="0" hangingPunct="1">
        <a:defRPr kumimoji="1" sz="1800" kern="1200">
          <a:solidFill>
            <a:schemeClr val="tx1"/>
          </a:solidFill>
          <a:latin typeface="+mn-lt"/>
          <a:ea typeface="+mn-ea"/>
          <a:cs typeface="+mn-cs"/>
        </a:defRPr>
      </a:lvl5pPr>
      <a:lvl6pPr marL="2368135" algn="l" defTabSz="947254" rtl="0" eaLnBrk="1" latinLnBrk="0" hangingPunct="1">
        <a:defRPr kumimoji="1" sz="1800" kern="1200">
          <a:solidFill>
            <a:schemeClr val="tx1"/>
          </a:solidFill>
          <a:latin typeface="+mn-lt"/>
          <a:ea typeface="+mn-ea"/>
          <a:cs typeface="+mn-cs"/>
        </a:defRPr>
      </a:lvl6pPr>
      <a:lvl7pPr marL="2841763" algn="l" defTabSz="947254" rtl="0" eaLnBrk="1" latinLnBrk="0" hangingPunct="1">
        <a:defRPr kumimoji="1" sz="1800" kern="1200">
          <a:solidFill>
            <a:schemeClr val="tx1"/>
          </a:solidFill>
          <a:latin typeface="+mn-lt"/>
          <a:ea typeface="+mn-ea"/>
          <a:cs typeface="+mn-cs"/>
        </a:defRPr>
      </a:lvl7pPr>
      <a:lvl8pPr marL="3315390" algn="l" defTabSz="947254" rtl="0" eaLnBrk="1" latinLnBrk="0" hangingPunct="1">
        <a:defRPr kumimoji="1" sz="1800" kern="1200">
          <a:solidFill>
            <a:schemeClr val="tx1"/>
          </a:solidFill>
          <a:latin typeface="+mn-lt"/>
          <a:ea typeface="+mn-ea"/>
          <a:cs typeface="+mn-cs"/>
        </a:defRPr>
      </a:lvl8pPr>
      <a:lvl9pPr marL="3789017" algn="l" defTabSz="94725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wmf"/><Relationship Id="rId10" Type="http://schemas.openxmlformats.org/officeDocument/2006/relationships/image" Target="../media/image8.png"/><Relationship Id="rId4" Type="http://schemas.openxmlformats.org/officeDocument/2006/relationships/image" Target="../media/image2.wmf"/><Relationship Id="rId9"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80656" y="2192316"/>
            <a:ext cx="3116283" cy="2150793"/>
          </a:xfrm>
          <a:prstGeom prst="roundRect">
            <a:avLst>
              <a:gd name="adj" fmla="val 241"/>
            </a:avLst>
          </a:prstGeom>
          <a:ln w="12700"/>
        </p:spPr>
        <p:style>
          <a:lnRef idx="2">
            <a:schemeClr val="dk1"/>
          </a:lnRef>
          <a:fillRef idx="1">
            <a:schemeClr val="lt1"/>
          </a:fillRef>
          <a:effectRef idx="0">
            <a:schemeClr val="dk1"/>
          </a:effectRef>
          <a:fontRef idx="minor">
            <a:schemeClr val="dk1"/>
          </a:fontRef>
        </p:style>
        <p:txBody>
          <a:bodyPr rtlCol="0" anchor="ctr"/>
          <a:lstStyle/>
          <a:p>
            <a:pPr lvl="0" defTabSz="914400" eaLnBrk="0" fontAlgn="base" hangingPunct="0">
              <a:spcBef>
                <a:spcPct val="20000"/>
              </a:spcBef>
              <a:spcAft>
                <a:spcPct val="0"/>
              </a:spcAft>
            </a:pPr>
            <a:r>
              <a:rPr lang="ja-JP" altLang="en-US" sz="1600" kern="0" dirty="0">
                <a:solidFill>
                  <a:srgbClr val="000000"/>
                </a:solidFill>
                <a:latin typeface="BIZ UDPゴシック" panose="020B0400000000000000" pitchFamily="50" charset="-128"/>
                <a:ea typeface="BIZ UDPゴシック" panose="020B0400000000000000" pitchFamily="50" charset="-128"/>
              </a:rPr>
              <a:t>○農林畜水産業者が</a:t>
            </a:r>
            <a:r>
              <a:rPr lang="en-US" altLang="ja-JP" sz="1600" kern="0" dirty="0">
                <a:solidFill>
                  <a:srgbClr val="000000"/>
                </a:solidFill>
                <a:latin typeface="BIZ UDPゴシック" panose="020B0400000000000000" pitchFamily="50" charset="-128"/>
                <a:ea typeface="BIZ UDPゴシック" panose="020B0400000000000000" pitchFamily="50" charset="-128"/>
              </a:rPr>
              <a:t>6</a:t>
            </a:r>
            <a:r>
              <a:rPr lang="ja-JP" altLang="en-US" sz="1600" kern="0" dirty="0">
                <a:solidFill>
                  <a:srgbClr val="000000"/>
                </a:solidFill>
                <a:latin typeface="BIZ UDPゴシック" panose="020B0400000000000000" pitchFamily="50" charset="-128"/>
                <a:ea typeface="BIZ UDPゴシック" panose="020B0400000000000000" pitchFamily="50" charset="-128"/>
              </a:rPr>
              <a:t>次産業化に取り組む場合、商品の開発、製造体制の確立、食品表示およびパッケージの製作などが必要。</a:t>
            </a:r>
            <a:endParaRPr lang="en-US" altLang="ja-JP" sz="1600" kern="0" dirty="0">
              <a:solidFill>
                <a:srgbClr val="000000"/>
              </a:solidFill>
              <a:latin typeface="BIZ UDPゴシック" panose="020B0400000000000000" pitchFamily="50" charset="-128"/>
              <a:ea typeface="BIZ UDPゴシック" panose="020B0400000000000000" pitchFamily="50" charset="-128"/>
            </a:endParaRPr>
          </a:p>
          <a:p>
            <a:pPr lvl="0" defTabSz="914400" eaLnBrk="0" fontAlgn="base" hangingPunct="0">
              <a:spcBef>
                <a:spcPct val="20000"/>
              </a:spcBef>
              <a:spcAft>
                <a:spcPct val="0"/>
              </a:spcAft>
            </a:pPr>
            <a:r>
              <a:rPr lang="ja-JP" altLang="en-US" sz="1600" kern="0" dirty="0">
                <a:solidFill>
                  <a:srgbClr val="000000"/>
                </a:solidFill>
                <a:latin typeface="BIZ UDPゴシック" panose="020B0400000000000000" pitchFamily="50" charset="-128"/>
                <a:ea typeface="BIZ UDPゴシック" panose="020B0400000000000000" pitchFamily="50" charset="-128"/>
              </a:rPr>
              <a:t>○販売面では、施設整備への投資、表示や食品衛生関係の法律の理解不足等の不安要素を払拭するため、取組みを後押し</a:t>
            </a:r>
            <a:endParaRPr lang="en-US" altLang="ja-JP" sz="1600" kern="0" dirty="0">
              <a:solidFill>
                <a:srgbClr val="000000"/>
              </a:solidFill>
              <a:latin typeface="BIZ UDPゴシック" panose="020B0400000000000000" pitchFamily="50" charset="-128"/>
              <a:ea typeface="BIZ UDPゴシック" panose="020B0400000000000000" pitchFamily="50" charset="-128"/>
            </a:endParaRPr>
          </a:p>
        </p:txBody>
      </p:sp>
      <p:sp>
        <p:nvSpPr>
          <p:cNvPr id="8" name="二等辺三角形 7"/>
          <p:cNvSpPr/>
          <p:nvPr/>
        </p:nvSpPr>
        <p:spPr>
          <a:xfrm rot="5400000">
            <a:off x="3315875" y="3616125"/>
            <a:ext cx="744541" cy="1567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9" name="テキスト ボックス 8"/>
          <p:cNvSpPr txBox="1"/>
          <p:nvPr/>
        </p:nvSpPr>
        <p:spPr>
          <a:xfrm>
            <a:off x="200472" y="1791908"/>
            <a:ext cx="1278818" cy="276999"/>
          </a:xfrm>
          <a:prstGeom prst="rect">
            <a:avLst/>
          </a:prstGeom>
          <a:noFill/>
        </p:spPr>
        <p:txBody>
          <a:bodyPr wrap="square" rtlCol="0">
            <a:spAutoFit/>
          </a:bodyPr>
          <a:lstStyle/>
          <a:p>
            <a:pPr algn="ctr"/>
            <a:r>
              <a:rPr lang="ja-JP" altLang="en-US" sz="1200" b="1" dirty="0">
                <a:solidFill>
                  <a:schemeClr val="tx1">
                    <a:lumMod val="50000"/>
                    <a:lumOff val="50000"/>
                  </a:schemeClr>
                </a:solidFill>
                <a:latin typeface="Meiryo UI" panose="020B0604030504040204" pitchFamily="50" charset="-128"/>
                <a:ea typeface="Meiryo UI" panose="020B0604030504040204" pitchFamily="50" charset="-128"/>
              </a:rPr>
              <a:t>＜現状・課題＞</a:t>
            </a:r>
          </a:p>
        </p:txBody>
      </p:sp>
      <p:sp>
        <p:nvSpPr>
          <p:cNvPr id="49" name="正方形/長方形 48"/>
          <p:cNvSpPr/>
          <p:nvPr/>
        </p:nvSpPr>
        <p:spPr>
          <a:xfrm>
            <a:off x="344488" y="727281"/>
            <a:ext cx="9379879" cy="1040575"/>
          </a:xfrm>
          <a:prstGeom prst="rect">
            <a:avLst/>
          </a:prstGeom>
          <a:solidFill>
            <a:schemeClr val="bg1">
              <a:alpha val="20000"/>
            </a:schemeClr>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lnSpc>
                <a:spcPts val="1800"/>
              </a:lnSpc>
            </a:pPr>
            <a:endParaRPr lang="en-US" altLang="ja-JP" sz="1400" dirty="0">
              <a:solidFill>
                <a:schemeClr val="tx1"/>
              </a:solidFill>
              <a:latin typeface="Meiryo UI" panose="020B0604030504040204" pitchFamily="50" charset="-128"/>
              <a:ea typeface="Meiryo UI" panose="020B0604030504040204" pitchFamily="50" charset="-128"/>
            </a:endParaRPr>
          </a:p>
          <a:p>
            <a:pPr marL="176213" indent="-176213">
              <a:lnSpc>
                <a:spcPts val="1800"/>
              </a:lnSpc>
            </a:pPr>
            <a:r>
              <a:rPr lang="ja-JP" altLang="en-US" sz="1400" dirty="0">
                <a:solidFill>
                  <a:schemeClr val="tx1"/>
                </a:solidFill>
                <a:latin typeface="BIZ UDPゴシック" panose="020B0400000000000000" pitchFamily="50" charset="-128"/>
                <a:ea typeface="BIZ UDPゴシック" panose="020B0400000000000000" pitchFamily="50" charset="-128"/>
              </a:rPr>
              <a:t>（取組みの概要）</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176213" indent="-176213">
              <a:lnSpc>
                <a:spcPts val="1800"/>
              </a:lnSpc>
            </a:pPr>
            <a:r>
              <a:rPr lang="ja-JP" altLang="en-US" sz="1400" dirty="0">
                <a:solidFill>
                  <a:schemeClr val="tx1"/>
                </a:solidFill>
                <a:latin typeface="BIZ UDPゴシック" panose="020B0400000000000000" pitchFamily="50" charset="-128"/>
                <a:ea typeface="BIZ UDPゴシック" panose="020B0400000000000000" pitchFamily="50" charset="-128"/>
              </a:rPr>
              <a:t>　農林畜水産加工品等６次産業化に取り組むための、商品開発に必要な生産者・グループ等への初期活動費等を支援。</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176213" indent="-176213">
              <a:lnSpc>
                <a:spcPts val="1800"/>
              </a:lnSpc>
            </a:pPr>
            <a:r>
              <a:rPr lang="ja-JP" altLang="en-US" sz="1400" dirty="0">
                <a:solidFill>
                  <a:schemeClr val="tx1"/>
                </a:solidFill>
                <a:latin typeface="BIZ UDPゴシック" panose="020B0400000000000000" pitchFamily="50" charset="-128"/>
                <a:ea typeface="BIZ UDPゴシック" panose="020B0400000000000000" pitchFamily="50" charset="-128"/>
              </a:rPr>
              <a:t>　支援対象経費；試作品製造、機器レンタル、パッケージ・ラベル製作、食品表示関係など</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176213" indent="-176213">
              <a:lnSpc>
                <a:spcPts val="1800"/>
              </a:lnSpc>
            </a:pP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主な要件；農林畜水産業者、３戸以上で構成する団体・法人、県公的機関が商品化・事業申請を支援　　　　　　</a:t>
            </a: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pPr marL="176213" indent="-176213">
              <a:lnSpc>
                <a:spcPts val="1800"/>
              </a:lnSpc>
            </a:pPr>
            <a:endParaRPr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54" name="AutoShape 15"/>
          <p:cNvSpPr>
            <a:spLocks noChangeArrowheads="1"/>
          </p:cNvSpPr>
          <p:nvPr/>
        </p:nvSpPr>
        <p:spPr bwMode="auto">
          <a:xfrm>
            <a:off x="344488" y="73830"/>
            <a:ext cx="9379879" cy="491289"/>
          </a:xfrm>
          <a:prstGeom prst="roundRect">
            <a:avLst>
              <a:gd name="adj" fmla="val 21125"/>
            </a:avLst>
          </a:prstGeom>
          <a:gradFill rotWithShape="1">
            <a:gsLst>
              <a:gs pos="0">
                <a:srgbClr val="990008"/>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headEnd/>
            <a:tailEnd/>
          </a:ln>
          <a:effectLst>
            <a:outerShdw blurRad="40000" dist="20000" dir="5400000" rotWithShape="0">
              <a:srgbClr val="000000">
                <a:alpha val="38000"/>
              </a:srgbClr>
            </a:outerShdw>
          </a:effectLst>
        </p:spPr>
        <p:txBody>
          <a:bodyPr wrap="none" lIns="91339" tIns="45671" rIns="91339" bIns="45671" anchor="ctr" anchorCtr="0"/>
          <a:lstStyle>
            <a:lvl1pPr defTabSz="1000125" eaLnBrk="0" hangingPunct="0">
              <a:spcBef>
                <a:spcPct val="20000"/>
              </a:spcBef>
              <a:buChar char="•"/>
              <a:defRPr kumimoji="1" sz="3200">
                <a:solidFill>
                  <a:schemeClr val="tx1"/>
                </a:solidFill>
                <a:latin typeface="Arial" charset="0"/>
                <a:ea typeface="ＭＳ Ｐゴシック" charset="-128"/>
              </a:defRPr>
            </a:lvl1pPr>
            <a:lvl2pPr marL="500063" indent="-285750" defTabSz="1000125" eaLnBrk="0" hangingPunct="0">
              <a:spcBef>
                <a:spcPct val="20000"/>
              </a:spcBef>
              <a:buChar char="–"/>
              <a:defRPr kumimoji="1" sz="2800">
                <a:solidFill>
                  <a:schemeClr val="tx1"/>
                </a:solidFill>
                <a:latin typeface="Arial" charset="0"/>
                <a:ea typeface="ＭＳ Ｐゴシック" charset="-128"/>
              </a:defRPr>
            </a:lvl2pPr>
            <a:lvl3pPr marL="1000125" indent="-228600" defTabSz="1000125" eaLnBrk="0" hangingPunct="0">
              <a:spcBef>
                <a:spcPct val="20000"/>
              </a:spcBef>
              <a:buChar char="•"/>
              <a:defRPr kumimoji="1" sz="2400">
                <a:solidFill>
                  <a:schemeClr val="tx1"/>
                </a:solidFill>
                <a:latin typeface="Arial" charset="0"/>
                <a:ea typeface="ＭＳ Ｐゴシック" charset="-128"/>
              </a:defRPr>
            </a:lvl3pPr>
            <a:lvl4pPr marL="1500188" indent="-228600" defTabSz="1000125" eaLnBrk="0" hangingPunct="0">
              <a:spcBef>
                <a:spcPct val="20000"/>
              </a:spcBef>
              <a:buChar char="–"/>
              <a:defRPr kumimoji="1" sz="2000">
                <a:solidFill>
                  <a:schemeClr val="tx1"/>
                </a:solidFill>
                <a:latin typeface="Arial" charset="0"/>
                <a:ea typeface="ＭＳ Ｐゴシック" charset="-128"/>
              </a:defRPr>
            </a:lvl4pPr>
            <a:lvl5pPr marL="2000250" indent="-236538" defTabSz="1000125" eaLnBrk="0" hangingPunct="0">
              <a:spcBef>
                <a:spcPct val="20000"/>
              </a:spcBef>
              <a:buChar char="»"/>
              <a:defRPr kumimoji="1" sz="2000">
                <a:solidFill>
                  <a:schemeClr val="tx1"/>
                </a:solidFill>
                <a:latin typeface="Arial" charset="0"/>
                <a:ea typeface="ＭＳ Ｐゴシック" charset="-128"/>
              </a:defRPr>
            </a:lvl5pPr>
            <a:lvl6pPr marL="24574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146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3718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290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defRPr/>
            </a:pPr>
            <a:r>
              <a:rPr lang="ja-JP" altLang="en-US" sz="1800" b="1"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６次産業化加速化支援事業</a:t>
            </a:r>
            <a:endParaRPr lang="ja-JP" altLang="en-US" sz="1000" b="1" i="1" kern="0" dirty="0">
              <a:latin typeface="ＭＳ ゴシック" panose="020B0609070205080204" pitchFamily="49" charset="-128"/>
              <a:ea typeface="ＭＳ ゴシック" panose="020B0609070205080204" pitchFamily="49" charset="-128"/>
              <a:cs typeface="Arial"/>
            </a:endParaRPr>
          </a:p>
        </p:txBody>
      </p:sp>
      <p:sp>
        <p:nvSpPr>
          <p:cNvPr id="12" name="テキスト ボックス 11"/>
          <p:cNvSpPr txBox="1"/>
          <p:nvPr/>
        </p:nvSpPr>
        <p:spPr>
          <a:xfrm>
            <a:off x="200472" y="5068620"/>
            <a:ext cx="1512168" cy="276999"/>
          </a:xfrm>
          <a:prstGeom prst="rect">
            <a:avLst/>
          </a:prstGeom>
          <a:noFill/>
        </p:spPr>
        <p:txBody>
          <a:bodyPr wrap="square" rtlCol="0">
            <a:spAutoFit/>
          </a:bodyPr>
          <a:lstStyle/>
          <a:p>
            <a:pPr algn="ctr"/>
            <a:r>
              <a:rPr lang="ja-JP" altLang="en-US" sz="1200" b="1" dirty="0">
                <a:solidFill>
                  <a:schemeClr val="tx1">
                    <a:lumMod val="50000"/>
                    <a:lumOff val="50000"/>
                  </a:schemeClr>
                </a:solidFill>
                <a:latin typeface="Meiryo UI" panose="020B0604030504040204" pitchFamily="50" charset="-128"/>
                <a:ea typeface="Meiryo UI" panose="020B0604030504040204" pitchFamily="50" charset="-128"/>
              </a:rPr>
              <a:t>＜目指すべき姿＞</a:t>
            </a:r>
          </a:p>
        </p:txBody>
      </p:sp>
      <p:sp>
        <p:nvSpPr>
          <p:cNvPr id="14" name="角丸四角形 13"/>
          <p:cNvSpPr/>
          <p:nvPr/>
        </p:nvSpPr>
        <p:spPr>
          <a:xfrm>
            <a:off x="399035" y="5292503"/>
            <a:ext cx="3135546" cy="1368152"/>
          </a:xfrm>
          <a:prstGeom prst="roundRect">
            <a:avLst>
              <a:gd name="adj" fmla="val 241"/>
            </a:avLst>
          </a:prstGeom>
          <a:ln w="12700"/>
        </p:spPr>
        <p:style>
          <a:lnRef idx="2">
            <a:schemeClr val="dk1"/>
          </a:lnRef>
          <a:fillRef idx="1">
            <a:schemeClr val="lt1"/>
          </a:fillRef>
          <a:effectRef idx="0">
            <a:schemeClr val="dk1"/>
          </a:effectRef>
          <a:fontRef idx="minor">
            <a:schemeClr val="dk1"/>
          </a:fontRef>
        </p:style>
        <p:txBody>
          <a:bodyPr rtlCol="0" anchor="ctr"/>
          <a:lstStyle/>
          <a:p>
            <a:r>
              <a:rPr lang="ja-JP" altLang="en-US" dirty="0">
                <a:latin typeface="BIZ UDPゴシック" panose="020B0400000000000000" pitchFamily="50" charset="-128"/>
                <a:ea typeface="BIZ UDPゴシック" panose="020B0400000000000000" pitchFamily="50" charset="-128"/>
              </a:rPr>
              <a:t>○地域に経済効果を生み出す　　アグリビジネスの展開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○地域資源を活用した地域ぐるみの新たな付加価値創出</a:t>
            </a:r>
          </a:p>
        </p:txBody>
      </p:sp>
      <p:sp>
        <p:nvSpPr>
          <p:cNvPr id="15" name="角丸四角形 14"/>
          <p:cNvSpPr/>
          <p:nvPr/>
        </p:nvSpPr>
        <p:spPr>
          <a:xfrm>
            <a:off x="6042031" y="7679366"/>
            <a:ext cx="5767753" cy="1892494"/>
          </a:xfrm>
          <a:prstGeom prst="roundRect">
            <a:avLst>
              <a:gd name="adj" fmla="val 0"/>
            </a:avLst>
          </a:prstGeom>
          <a:solidFill>
            <a:schemeClr val="tx2">
              <a:lumMod val="20000"/>
              <a:lumOff val="8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16" name="角丸四角形 15"/>
          <p:cNvSpPr/>
          <p:nvPr/>
        </p:nvSpPr>
        <p:spPr>
          <a:xfrm>
            <a:off x="3758320" y="2192316"/>
            <a:ext cx="5860324" cy="4525499"/>
          </a:xfrm>
          <a:prstGeom prst="roundRect">
            <a:avLst>
              <a:gd name="adj" fmla="val 0"/>
            </a:avLst>
          </a:prstGeom>
          <a:solidFill>
            <a:schemeClr val="tx2">
              <a:lumMod val="20000"/>
              <a:lumOff val="8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17" name="テキスト ボックス 16"/>
          <p:cNvSpPr txBox="1"/>
          <p:nvPr/>
        </p:nvSpPr>
        <p:spPr>
          <a:xfrm>
            <a:off x="3480034" y="1819505"/>
            <a:ext cx="2106106" cy="276999"/>
          </a:xfrm>
          <a:prstGeom prst="rect">
            <a:avLst/>
          </a:prstGeom>
          <a:noFill/>
        </p:spPr>
        <p:txBody>
          <a:bodyPr wrap="square" rtlCol="0">
            <a:spAutoFit/>
          </a:bodyPr>
          <a:lstStyle/>
          <a:p>
            <a:pPr algn="ctr"/>
            <a:r>
              <a:rPr lang="ja-JP" altLang="en-US" sz="1200" b="1" dirty="0">
                <a:solidFill>
                  <a:schemeClr val="tx1">
                    <a:lumMod val="50000"/>
                    <a:lumOff val="50000"/>
                  </a:schemeClr>
                </a:solidFill>
                <a:latin typeface="Meiryo UI" panose="020B0604030504040204" pitchFamily="50" charset="-128"/>
                <a:ea typeface="Meiryo UI" panose="020B0604030504040204" pitchFamily="50" charset="-128"/>
              </a:rPr>
              <a:t>＜事業概要・要件等＞</a:t>
            </a:r>
          </a:p>
        </p:txBody>
      </p:sp>
      <p:sp>
        <p:nvSpPr>
          <p:cNvPr id="18" name="テキスト ボックス 17"/>
          <p:cNvSpPr txBox="1"/>
          <p:nvPr/>
        </p:nvSpPr>
        <p:spPr>
          <a:xfrm>
            <a:off x="5100807" y="1822798"/>
            <a:ext cx="2349519" cy="276999"/>
          </a:xfrm>
          <a:prstGeom prst="rect">
            <a:avLst/>
          </a:prstGeom>
          <a:noFill/>
        </p:spPr>
        <p:txBody>
          <a:bodyPr wrap="square" rtlCol="0">
            <a:spAutoFit/>
          </a:bodyPr>
          <a:lstStyle/>
          <a:p>
            <a:pPr algn="ctr"/>
            <a:r>
              <a:rPr lang="ja-JP" altLang="en-US" sz="1200" b="1" dirty="0">
                <a:solidFill>
                  <a:schemeClr val="tx1">
                    <a:lumMod val="50000"/>
                    <a:lumOff val="50000"/>
                  </a:schemeClr>
                </a:solidFill>
                <a:latin typeface="Meiryo UI" panose="020B0604030504040204" pitchFamily="50" charset="-128"/>
                <a:ea typeface="Meiryo UI" panose="020B0604030504040204" pitchFamily="50" charset="-128"/>
              </a:rPr>
              <a:t>＜イメージ図・事業スキーム等＞</a:t>
            </a:r>
          </a:p>
        </p:txBody>
      </p:sp>
      <p:sp>
        <p:nvSpPr>
          <p:cNvPr id="13" name="Rectangle 107"/>
          <p:cNvSpPr>
            <a:spLocks noChangeArrowheads="1"/>
          </p:cNvSpPr>
          <p:nvPr/>
        </p:nvSpPr>
        <p:spPr bwMode="auto">
          <a:xfrm>
            <a:off x="3982471" y="2231919"/>
            <a:ext cx="1870075" cy="431800"/>
          </a:xfrm>
          <a:prstGeom prst="rect">
            <a:avLst/>
          </a:prstGeom>
          <a:solidFill>
            <a:srgbClr val="00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latin typeface="BIZ UDPゴシック" panose="020B0400000000000000" pitchFamily="50" charset="-128"/>
                <a:ea typeface="BIZ UDPゴシック" panose="020B0400000000000000" pitchFamily="50" charset="-128"/>
              </a:rPr>
              <a:t>多彩な農林水産物</a:t>
            </a:r>
          </a:p>
        </p:txBody>
      </p:sp>
      <p:sp>
        <p:nvSpPr>
          <p:cNvPr id="19" name="Oval 106"/>
          <p:cNvSpPr>
            <a:spLocks noChangeArrowheads="1"/>
          </p:cNvSpPr>
          <p:nvPr/>
        </p:nvSpPr>
        <p:spPr bwMode="auto">
          <a:xfrm>
            <a:off x="4180851" y="2733133"/>
            <a:ext cx="1839913" cy="1441450"/>
          </a:xfrm>
          <a:prstGeom prst="ellipse">
            <a:avLst/>
          </a:prstGeom>
          <a:noFill/>
          <a:ln w="25400" algn="ctr">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200"/>
          </a:p>
        </p:txBody>
      </p:sp>
      <p:pic>
        <p:nvPicPr>
          <p:cNvPr id="20" name="Picture 82" descr="MC90041354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015" y="3018691"/>
            <a:ext cx="6127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6" descr="MC90022804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1618" y="3592797"/>
            <a:ext cx="58578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8" descr="MC90041966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27365">
            <a:off x="5295871" y="2637197"/>
            <a:ext cx="5826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4" descr="MC90003862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8129" y="2806498"/>
            <a:ext cx="5016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8" descr="MC90044187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7326" y="3376014"/>
            <a:ext cx="1125537"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104"/>
          <p:cNvSpPr>
            <a:spLocks noChangeArrowheads="1"/>
          </p:cNvSpPr>
          <p:nvPr/>
        </p:nvSpPr>
        <p:spPr bwMode="auto">
          <a:xfrm>
            <a:off x="6352799" y="2970223"/>
            <a:ext cx="500610" cy="72428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70C0"/>
          </a:solidFill>
          <a:ln w="9525" algn="ctr">
            <a:solidFill>
              <a:schemeClr val="tx1"/>
            </a:solidFill>
            <a:miter lim="800000"/>
            <a:headEnd/>
            <a:tailEnd/>
          </a:ln>
          <a:effectLst/>
        </p:spPr>
        <p:txBody>
          <a:bodyPr wrap="none" anchor="ctr"/>
          <a:lstStyle/>
          <a:p>
            <a:endParaRPr lang="ja-JP" altLang="en-US"/>
          </a:p>
        </p:txBody>
      </p:sp>
      <p:sp>
        <p:nvSpPr>
          <p:cNvPr id="28" name="Rectangle 131"/>
          <p:cNvSpPr>
            <a:spLocks noChangeArrowheads="1"/>
          </p:cNvSpPr>
          <p:nvPr/>
        </p:nvSpPr>
        <p:spPr bwMode="auto">
          <a:xfrm>
            <a:off x="6382821" y="2544188"/>
            <a:ext cx="933450" cy="309409"/>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latin typeface="BIZ UDPゴシック" panose="020B0400000000000000" pitchFamily="50" charset="-128"/>
                <a:ea typeface="BIZ UDPゴシック" panose="020B0400000000000000" pitchFamily="50" charset="-128"/>
              </a:rPr>
              <a:t>対象経費</a:t>
            </a:r>
          </a:p>
        </p:txBody>
      </p:sp>
      <p:sp>
        <p:nvSpPr>
          <p:cNvPr id="29" name="Rectangle 114"/>
          <p:cNvSpPr>
            <a:spLocks noChangeArrowheads="1"/>
          </p:cNvSpPr>
          <p:nvPr/>
        </p:nvSpPr>
        <p:spPr bwMode="auto">
          <a:xfrm>
            <a:off x="7085151" y="2880351"/>
            <a:ext cx="2334043" cy="1012133"/>
          </a:xfrm>
          <a:prstGeom prst="rect">
            <a:avLst/>
          </a:prstGeom>
          <a:solidFill>
            <a:srgbClr val="FFFF00">
              <a:alpha val="76000"/>
            </a:srgbClr>
          </a:solidFill>
          <a:ln w="9525" algn="ctr">
            <a:solidFill>
              <a:schemeClr val="tx1"/>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BIZ UDPゴシック" panose="020B0400000000000000" pitchFamily="50" charset="-128"/>
                <a:ea typeface="BIZ UDPゴシック" panose="020B0400000000000000" pitchFamily="50" charset="-128"/>
              </a:rPr>
              <a:t>●試作品製造委託費　　　　　　　　</a:t>
            </a:r>
            <a:endParaRPr lang="en-US" altLang="ja-JP" sz="1200" dirty="0">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1200" dirty="0">
                <a:latin typeface="BIZ UDPゴシック" panose="020B0400000000000000" pitchFamily="50" charset="-128"/>
                <a:ea typeface="BIZ UDPゴシック" panose="020B0400000000000000" pitchFamily="50" charset="-128"/>
              </a:rPr>
              <a:t>●パッケージ・ラベル製作　</a:t>
            </a:r>
            <a:endParaRPr lang="en-US" altLang="ja-JP" sz="1200" dirty="0">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1200" dirty="0">
                <a:latin typeface="BIZ UDPゴシック" panose="020B0400000000000000" pitchFamily="50" charset="-128"/>
                <a:ea typeface="BIZ UDPゴシック" panose="020B0400000000000000" pitchFamily="50" charset="-128"/>
              </a:rPr>
              <a:t>●食品表示に必要な試験　　　　</a:t>
            </a:r>
            <a:endParaRPr lang="en-US" altLang="ja-JP" sz="1200" dirty="0">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1200" dirty="0">
                <a:latin typeface="BIZ UDPゴシック" panose="020B0400000000000000" pitchFamily="50" charset="-128"/>
                <a:ea typeface="BIZ UDPゴシック" panose="020B0400000000000000" pitchFamily="50" charset="-128"/>
              </a:rPr>
              <a:t>●原材料・資材費　　　　　　　　　　</a:t>
            </a:r>
            <a:endParaRPr lang="en-US" altLang="ja-JP" sz="1200" dirty="0">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1200" dirty="0">
                <a:latin typeface="BIZ UDPゴシック" panose="020B0400000000000000" pitchFamily="50" charset="-128"/>
                <a:ea typeface="BIZ UDPゴシック" panose="020B0400000000000000" pitchFamily="50" charset="-128"/>
              </a:rPr>
              <a:t>●機器レンタル等</a:t>
            </a:r>
          </a:p>
        </p:txBody>
      </p:sp>
      <p:sp>
        <p:nvSpPr>
          <p:cNvPr id="30" name="AutoShape 80"/>
          <p:cNvSpPr>
            <a:spLocks noChangeArrowheads="1"/>
          </p:cNvSpPr>
          <p:nvPr/>
        </p:nvSpPr>
        <p:spPr bwMode="auto">
          <a:xfrm rot="21269603">
            <a:off x="4040368" y="4369272"/>
            <a:ext cx="2336495" cy="855773"/>
          </a:xfrm>
          <a:prstGeom prst="irregularSeal2">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latin typeface="BIZ UDPゴシック" panose="020B0400000000000000" pitchFamily="50" charset="-128"/>
                <a:ea typeface="BIZ UDPゴシック" panose="020B0400000000000000" pitchFamily="50" charset="-128"/>
              </a:rPr>
              <a:t>６次化商品へ</a:t>
            </a:r>
          </a:p>
        </p:txBody>
      </p:sp>
      <p:sp>
        <p:nvSpPr>
          <p:cNvPr id="31" name="Rectangle 131"/>
          <p:cNvSpPr>
            <a:spLocks noChangeArrowheads="1"/>
          </p:cNvSpPr>
          <p:nvPr/>
        </p:nvSpPr>
        <p:spPr bwMode="auto">
          <a:xfrm>
            <a:off x="6364962" y="2212171"/>
            <a:ext cx="2212528" cy="315263"/>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latin typeface="BIZ UDPゴシック" panose="020B0400000000000000" pitchFamily="50" charset="-128"/>
                <a:ea typeface="BIZ UDPゴシック" panose="020B0400000000000000" pitchFamily="50" charset="-128"/>
              </a:rPr>
              <a:t>６次産業化加速化支援事業</a:t>
            </a:r>
          </a:p>
        </p:txBody>
      </p:sp>
      <p:sp>
        <p:nvSpPr>
          <p:cNvPr id="32" name="角丸四角形 31"/>
          <p:cNvSpPr/>
          <p:nvPr/>
        </p:nvSpPr>
        <p:spPr>
          <a:xfrm>
            <a:off x="2129701" y="7822471"/>
            <a:ext cx="2895307" cy="1000690"/>
          </a:xfrm>
          <a:prstGeom prst="roundRect">
            <a:avLst>
              <a:gd name="adj" fmla="val 0"/>
            </a:avLst>
          </a:prstGeom>
          <a:solidFill>
            <a:schemeClr val="tx2">
              <a:lumMod val="20000"/>
              <a:lumOff val="8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pic>
        <p:nvPicPr>
          <p:cNvPr id="35" name="Picture 79" descr="MC90028718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1096" y="5424801"/>
            <a:ext cx="8636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2" descr="MC90033479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68692" y="5424039"/>
            <a:ext cx="8604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36"/>
          <p:cNvPicPr>
            <a:picLocks noChangeAspect="1"/>
          </p:cNvPicPr>
          <p:nvPr/>
        </p:nvPicPr>
        <p:blipFill>
          <a:blip r:embed="rId10"/>
          <a:stretch>
            <a:fillRect/>
          </a:stretch>
        </p:blipFill>
        <p:spPr>
          <a:xfrm>
            <a:off x="6412532" y="5416672"/>
            <a:ext cx="2011584" cy="1238747"/>
          </a:xfrm>
          <a:prstGeom prst="rect">
            <a:avLst/>
          </a:prstGeom>
        </p:spPr>
      </p:pic>
      <p:sp>
        <p:nvSpPr>
          <p:cNvPr id="6" name="下カーブ矢印 5"/>
          <p:cNvSpPr/>
          <p:nvPr/>
        </p:nvSpPr>
        <p:spPr>
          <a:xfrm>
            <a:off x="1064568" y="4094524"/>
            <a:ext cx="45719" cy="457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フローチャート: せん孔テープ 10"/>
          <p:cNvSpPr/>
          <p:nvPr/>
        </p:nvSpPr>
        <p:spPr>
          <a:xfrm>
            <a:off x="7339475" y="3908160"/>
            <a:ext cx="2006789" cy="80841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県・公的機関が</a:t>
            </a:r>
            <a:endParaRPr kumimoji="1"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商品化支援</a:t>
            </a:r>
            <a:endParaRPr kumimoji="1" lang="ja-JP" altLang="en-US" dirty="0">
              <a:latin typeface="BIZ UDPゴシック" panose="020B0400000000000000" pitchFamily="50" charset="-128"/>
              <a:ea typeface="BIZ UDPゴシック" panose="020B0400000000000000" pitchFamily="50" charset="-128"/>
            </a:endParaRPr>
          </a:p>
        </p:txBody>
      </p:sp>
      <p:sp>
        <p:nvSpPr>
          <p:cNvPr id="40" name="AutoShape 130"/>
          <p:cNvSpPr>
            <a:spLocks noChangeArrowheads="1"/>
          </p:cNvSpPr>
          <p:nvPr/>
        </p:nvSpPr>
        <p:spPr bwMode="auto">
          <a:xfrm rot="8798450">
            <a:off x="6468562" y="3929696"/>
            <a:ext cx="503238" cy="920839"/>
          </a:xfrm>
          <a:prstGeom prst="notchedRightArrow">
            <a:avLst>
              <a:gd name="adj1" fmla="val 50000"/>
              <a:gd name="adj2" fmla="val 25000"/>
            </a:avLst>
          </a:prstGeom>
          <a:solidFill>
            <a:srgbClr val="FF99CC"/>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200"/>
          </a:p>
        </p:txBody>
      </p:sp>
      <p:sp>
        <p:nvSpPr>
          <p:cNvPr id="33" name="二等辺三角形 32"/>
          <p:cNvSpPr/>
          <p:nvPr/>
        </p:nvSpPr>
        <p:spPr>
          <a:xfrm rot="16200000">
            <a:off x="3289981" y="5730853"/>
            <a:ext cx="744541" cy="1567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34" name="Rectangle 114"/>
          <p:cNvSpPr>
            <a:spLocks noChangeArrowheads="1"/>
          </p:cNvSpPr>
          <p:nvPr/>
        </p:nvSpPr>
        <p:spPr bwMode="auto">
          <a:xfrm>
            <a:off x="7774712" y="4765052"/>
            <a:ext cx="1759497" cy="607135"/>
          </a:xfrm>
          <a:prstGeom prst="rect">
            <a:avLst/>
          </a:prstGeom>
          <a:solidFill>
            <a:srgbClr val="FFFF00">
              <a:alpha val="54000"/>
            </a:srgbClr>
          </a:solidFill>
          <a:ln w="9525" algn="ctr">
            <a:solidFill>
              <a:srgbClr val="002060"/>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1200" b="1" dirty="0"/>
          </a:p>
          <a:p>
            <a:pPr eaLnBrk="1" hangingPunct="1">
              <a:spcBef>
                <a:spcPct val="0"/>
              </a:spcBef>
              <a:buFontTx/>
              <a:buNone/>
            </a:pPr>
            <a:endParaRPr lang="en-US" altLang="ja-JP" sz="1200" b="1" dirty="0"/>
          </a:p>
          <a:p>
            <a:pPr eaLnBrk="1" hangingPunct="1">
              <a:spcBef>
                <a:spcPct val="0"/>
              </a:spcBef>
              <a:buFontTx/>
              <a:buNone/>
            </a:pPr>
            <a:r>
              <a:rPr lang="ja-JP" altLang="en-US" sz="1200" dirty="0">
                <a:latin typeface="BIZ UDPゴシック" panose="020B0400000000000000" pitchFamily="50" charset="-128"/>
                <a:ea typeface="BIZ UDPゴシック" panose="020B0400000000000000" pitchFamily="50" charset="-128"/>
              </a:rPr>
              <a:t>☆アグリビジネスセンター　　　　　　　　</a:t>
            </a:r>
            <a:endParaRPr lang="en-US" altLang="ja-JP" sz="1200" dirty="0">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1200" dirty="0">
                <a:latin typeface="BIZ UDPゴシック" panose="020B0400000000000000" pitchFamily="50" charset="-128"/>
                <a:ea typeface="BIZ UDPゴシック" panose="020B0400000000000000" pitchFamily="50" charset="-128"/>
              </a:rPr>
              <a:t>☆産業技術センター　</a:t>
            </a:r>
            <a:endParaRPr lang="en-US" altLang="ja-JP" sz="1200" dirty="0">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1200" dirty="0">
                <a:latin typeface="BIZ UDPゴシック" panose="020B0400000000000000" pitchFamily="50" charset="-128"/>
                <a:ea typeface="BIZ UDPゴシック" panose="020B0400000000000000" pitchFamily="50" charset="-128"/>
              </a:rPr>
              <a:t>☆県農業普及・振興課</a:t>
            </a:r>
            <a:r>
              <a:rPr lang="ja-JP" altLang="en-US" sz="1200" b="1" dirty="0"/>
              <a:t>　　　</a:t>
            </a:r>
            <a:endParaRPr lang="en-US" altLang="ja-JP" sz="1200" b="1" dirty="0"/>
          </a:p>
          <a:p>
            <a:pPr eaLnBrk="1" hangingPunct="1">
              <a:spcBef>
                <a:spcPct val="0"/>
              </a:spcBef>
              <a:buFontTx/>
              <a:buNone/>
            </a:pPr>
            <a:r>
              <a:rPr lang="ja-JP" altLang="en-US" sz="1200" b="1" dirty="0"/>
              <a:t>　　　　　　　　　　</a:t>
            </a:r>
            <a:endParaRPr lang="en-US" altLang="ja-JP" sz="1200" b="1" dirty="0"/>
          </a:p>
          <a:p>
            <a:pPr eaLnBrk="1" hangingPunct="1">
              <a:spcBef>
                <a:spcPct val="0"/>
              </a:spcBef>
              <a:buFontTx/>
              <a:buNone/>
            </a:pPr>
            <a:endParaRPr lang="ja-JP" altLang="en-US" sz="1200" b="1" dirty="0"/>
          </a:p>
        </p:txBody>
      </p:sp>
      <p:sp>
        <p:nvSpPr>
          <p:cNvPr id="38" name="Rectangle 131"/>
          <p:cNvSpPr>
            <a:spLocks noChangeArrowheads="1"/>
          </p:cNvSpPr>
          <p:nvPr/>
        </p:nvSpPr>
        <p:spPr bwMode="auto">
          <a:xfrm>
            <a:off x="7992457" y="2547029"/>
            <a:ext cx="933450" cy="309409"/>
          </a:xfrm>
          <a:prstGeom prst="rect">
            <a:avLst/>
          </a:prstGeom>
          <a:noFill/>
          <a:ln w="12700" algn="ctr">
            <a:no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latin typeface="BIZ UDPゴシック" panose="020B0400000000000000" pitchFamily="50" charset="-128"/>
                <a:ea typeface="BIZ UDPゴシック" panose="020B0400000000000000" pitchFamily="50" charset="-128"/>
              </a:rPr>
              <a:t>補助金額；定額</a:t>
            </a:r>
            <a:r>
              <a:rPr lang="en-US" altLang="ja-JP" sz="1400" dirty="0">
                <a:latin typeface="BIZ UDPゴシック" panose="020B0400000000000000" pitchFamily="50" charset="-128"/>
                <a:ea typeface="BIZ UDPゴシック" panose="020B0400000000000000" pitchFamily="50" charset="-128"/>
              </a:rPr>
              <a:t>20</a:t>
            </a:r>
            <a:r>
              <a:rPr lang="ja-JP" altLang="en-US" sz="1400" dirty="0">
                <a:latin typeface="BIZ UDPゴシック" panose="020B0400000000000000" pitchFamily="50" charset="-128"/>
                <a:ea typeface="BIZ UDPゴシック" panose="020B0400000000000000" pitchFamily="50" charset="-128"/>
              </a:rPr>
              <a:t>万円以内</a:t>
            </a:r>
          </a:p>
        </p:txBody>
      </p:sp>
    </p:spTree>
    <p:extLst>
      <p:ext uri="{BB962C8B-B14F-4D97-AF65-F5344CB8AC3E}">
        <p14:creationId xmlns:p14="http://schemas.microsoft.com/office/powerpoint/2010/main" val="5732668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18784</TotalTime>
  <Words>270</Words>
  <Application>Microsoft Office PowerPoint</Application>
  <PresentationFormat>A4 210 x 297 mm</PresentationFormat>
  <Paragraphs>33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BIZ UDゴシック</vt:lpstr>
      <vt:lpstr>Meiryo UI</vt:lpstr>
      <vt:lpstr>ＭＳ ゴシック</vt:lpstr>
      <vt:lpstr>Arial</vt:lpstr>
      <vt:lpstr>Calibri</vt:lpstr>
      <vt:lpstr>Office テーマ</vt:lpstr>
      <vt:lpstr>PowerPoint プレゼンテーション</vt:lpstr>
    </vt:vector>
  </TitlesOfParts>
  <Company>総務省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kijimatakeyuki</dc:creator>
  <cp:lastModifiedBy>2404178</cp:lastModifiedBy>
  <cp:revision>1421</cp:revision>
  <cp:lastPrinted>2024-04-18T01:39:16Z</cp:lastPrinted>
  <dcterms:created xsi:type="dcterms:W3CDTF">2010-08-19T06:20:26Z</dcterms:created>
  <dcterms:modified xsi:type="dcterms:W3CDTF">2026-04-16T07:52:13Z</dcterms:modified>
</cp:coreProperties>
</file>