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handoutMasterIdLst>
    <p:handoutMasterId r:id="rId4"/>
  </p:handoutMasterIdLst>
  <p:sldIdLst>
    <p:sldId id="340" r:id="rId2"/>
  </p:sldIdLst>
  <p:sldSz cx="9906000" cy="6858000" type="A4"/>
  <p:notesSz cx="6797675" cy="9928225"/>
  <p:defaultTextStyle>
    <a:defPPr>
      <a:defRPr lang="ja-JP"/>
    </a:defPPr>
    <a:lvl1pPr marL="0" algn="l" defTabSz="947254" rtl="0" eaLnBrk="1" latinLnBrk="0" hangingPunct="1">
      <a:defRPr kumimoji="1" sz="1800" kern="1200">
        <a:solidFill>
          <a:schemeClr val="tx1"/>
        </a:solidFill>
        <a:latin typeface="+mn-lt"/>
        <a:ea typeface="+mn-ea"/>
        <a:cs typeface="+mn-cs"/>
      </a:defRPr>
    </a:lvl1pPr>
    <a:lvl2pPr marL="473628" algn="l" defTabSz="947254" rtl="0" eaLnBrk="1" latinLnBrk="0" hangingPunct="1">
      <a:defRPr kumimoji="1" sz="1800" kern="1200">
        <a:solidFill>
          <a:schemeClr val="tx1"/>
        </a:solidFill>
        <a:latin typeface="+mn-lt"/>
        <a:ea typeface="+mn-ea"/>
        <a:cs typeface="+mn-cs"/>
      </a:defRPr>
    </a:lvl2pPr>
    <a:lvl3pPr marL="947254" algn="l" defTabSz="947254" rtl="0" eaLnBrk="1" latinLnBrk="0" hangingPunct="1">
      <a:defRPr kumimoji="1" sz="1800" kern="1200">
        <a:solidFill>
          <a:schemeClr val="tx1"/>
        </a:solidFill>
        <a:latin typeface="+mn-lt"/>
        <a:ea typeface="+mn-ea"/>
        <a:cs typeface="+mn-cs"/>
      </a:defRPr>
    </a:lvl3pPr>
    <a:lvl4pPr marL="1420884" algn="l" defTabSz="947254" rtl="0" eaLnBrk="1" latinLnBrk="0" hangingPunct="1">
      <a:defRPr kumimoji="1" sz="1800" kern="1200">
        <a:solidFill>
          <a:schemeClr val="tx1"/>
        </a:solidFill>
        <a:latin typeface="+mn-lt"/>
        <a:ea typeface="+mn-ea"/>
        <a:cs typeface="+mn-cs"/>
      </a:defRPr>
    </a:lvl4pPr>
    <a:lvl5pPr marL="1894507" algn="l" defTabSz="947254" rtl="0" eaLnBrk="1" latinLnBrk="0" hangingPunct="1">
      <a:defRPr kumimoji="1" sz="1800" kern="1200">
        <a:solidFill>
          <a:schemeClr val="tx1"/>
        </a:solidFill>
        <a:latin typeface="+mn-lt"/>
        <a:ea typeface="+mn-ea"/>
        <a:cs typeface="+mn-cs"/>
      </a:defRPr>
    </a:lvl5pPr>
    <a:lvl6pPr marL="2368135" algn="l" defTabSz="947254" rtl="0" eaLnBrk="1" latinLnBrk="0" hangingPunct="1">
      <a:defRPr kumimoji="1" sz="1800" kern="1200">
        <a:solidFill>
          <a:schemeClr val="tx1"/>
        </a:solidFill>
        <a:latin typeface="+mn-lt"/>
        <a:ea typeface="+mn-ea"/>
        <a:cs typeface="+mn-cs"/>
      </a:defRPr>
    </a:lvl6pPr>
    <a:lvl7pPr marL="2841763" algn="l" defTabSz="947254" rtl="0" eaLnBrk="1" latinLnBrk="0" hangingPunct="1">
      <a:defRPr kumimoji="1" sz="1800" kern="1200">
        <a:solidFill>
          <a:schemeClr val="tx1"/>
        </a:solidFill>
        <a:latin typeface="+mn-lt"/>
        <a:ea typeface="+mn-ea"/>
        <a:cs typeface="+mn-cs"/>
      </a:defRPr>
    </a:lvl7pPr>
    <a:lvl8pPr marL="3315390" algn="l" defTabSz="947254" rtl="0" eaLnBrk="1" latinLnBrk="0" hangingPunct="1">
      <a:defRPr kumimoji="1" sz="1800" kern="1200">
        <a:solidFill>
          <a:schemeClr val="tx1"/>
        </a:solidFill>
        <a:latin typeface="+mn-lt"/>
        <a:ea typeface="+mn-ea"/>
        <a:cs typeface="+mn-cs"/>
      </a:defRPr>
    </a:lvl8pPr>
    <a:lvl9pPr marL="3789017" algn="l" defTabSz="947254"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D4FCDE"/>
    <a:srgbClr val="CCFFFF"/>
    <a:srgbClr val="00FFFF"/>
    <a:srgbClr val="FFFF99"/>
    <a:srgbClr val="FFFFCC"/>
    <a:srgbClr val="FFF2CC"/>
    <a:srgbClr val="FF9900"/>
    <a:srgbClr val="FF00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45" autoAdjust="0"/>
    <p:restoredTop sz="92322" autoAdjust="0"/>
  </p:normalViewPr>
  <p:slideViewPr>
    <p:cSldViewPr>
      <p:cViewPr varScale="1">
        <p:scale>
          <a:sx n="102" d="100"/>
          <a:sy n="102" d="100"/>
        </p:scale>
        <p:origin x="1638" y="10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6"/>
            <a:ext cx="2946247" cy="496809"/>
          </a:xfrm>
          <a:prstGeom prst="rect">
            <a:avLst/>
          </a:prstGeom>
        </p:spPr>
        <p:txBody>
          <a:bodyPr vert="horz" lIns="92037" tIns="46017" rIns="92037" bIns="460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826" y="6"/>
            <a:ext cx="2946246" cy="496809"/>
          </a:xfrm>
          <a:prstGeom prst="rect">
            <a:avLst/>
          </a:prstGeom>
        </p:spPr>
        <p:txBody>
          <a:bodyPr vert="horz" lIns="92037" tIns="46017" rIns="92037" bIns="46017" rtlCol="0"/>
          <a:lstStyle>
            <a:lvl1pPr algn="r">
              <a:defRPr sz="1200"/>
            </a:lvl1pPr>
          </a:lstStyle>
          <a:p>
            <a:fld id="{D54FA1D2-F387-49B5-AF29-738BE4B69CE9}" type="datetimeFigureOut">
              <a:rPr kumimoji="1" lang="ja-JP" altLang="en-US" smtClean="0"/>
              <a:pPr/>
              <a:t>2026/4/15</a:t>
            </a:fld>
            <a:endParaRPr kumimoji="1" lang="ja-JP" altLang="en-US"/>
          </a:p>
        </p:txBody>
      </p:sp>
      <p:sp>
        <p:nvSpPr>
          <p:cNvPr id="4" name="フッター プレースホルダー 3"/>
          <p:cNvSpPr>
            <a:spLocks noGrp="1"/>
          </p:cNvSpPr>
          <p:nvPr>
            <p:ph type="ftr" sz="quarter" idx="2"/>
          </p:nvPr>
        </p:nvSpPr>
        <p:spPr>
          <a:xfrm>
            <a:off x="12" y="9429821"/>
            <a:ext cx="2946247" cy="496808"/>
          </a:xfrm>
          <a:prstGeom prst="rect">
            <a:avLst/>
          </a:prstGeom>
        </p:spPr>
        <p:txBody>
          <a:bodyPr vert="horz" lIns="92037" tIns="46017" rIns="92037" bIns="460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826" y="9429821"/>
            <a:ext cx="2946246" cy="496808"/>
          </a:xfrm>
          <a:prstGeom prst="rect">
            <a:avLst/>
          </a:prstGeom>
        </p:spPr>
        <p:txBody>
          <a:bodyPr vert="horz" lIns="92037" tIns="46017" rIns="92037" bIns="46017" rtlCol="0" anchor="b"/>
          <a:lstStyle>
            <a:lvl1pPr algn="r">
              <a:defRPr sz="1200"/>
            </a:lvl1pPr>
          </a:lstStyle>
          <a:p>
            <a:fld id="{ED4F9CC4-6F1E-4706-A514-EE15A5DD0C5D}" type="slidenum">
              <a:rPr kumimoji="1" lang="ja-JP" altLang="en-US" smtClean="0"/>
              <a:pPr/>
              <a:t>‹#›</a:t>
            </a:fld>
            <a:endParaRPr kumimoji="1" lang="ja-JP" altLang="en-US"/>
          </a:p>
        </p:txBody>
      </p:sp>
    </p:spTree>
    <p:extLst>
      <p:ext uri="{BB962C8B-B14F-4D97-AF65-F5344CB8AC3E}">
        <p14:creationId xmlns:p14="http://schemas.microsoft.com/office/powerpoint/2010/main" val="91350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7" y="10"/>
            <a:ext cx="2946247" cy="496809"/>
          </a:xfrm>
          <a:prstGeom prst="rect">
            <a:avLst/>
          </a:prstGeom>
        </p:spPr>
        <p:txBody>
          <a:bodyPr vert="horz" lIns="91944" tIns="45975" rIns="91944" bIns="45975" rtlCol="0"/>
          <a:lstStyle>
            <a:lvl1pPr algn="l">
              <a:defRPr sz="1200"/>
            </a:lvl1pPr>
          </a:lstStyle>
          <a:p>
            <a:endParaRPr kumimoji="1" lang="ja-JP" altLang="en-US"/>
          </a:p>
        </p:txBody>
      </p:sp>
      <p:sp>
        <p:nvSpPr>
          <p:cNvPr id="3" name="日付プレースホルダ 2"/>
          <p:cNvSpPr>
            <a:spLocks noGrp="1"/>
          </p:cNvSpPr>
          <p:nvPr>
            <p:ph type="dt" idx="1"/>
          </p:nvPr>
        </p:nvSpPr>
        <p:spPr>
          <a:xfrm>
            <a:off x="3849826" y="10"/>
            <a:ext cx="2946246" cy="496809"/>
          </a:xfrm>
          <a:prstGeom prst="rect">
            <a:avLst/>
          </a:prstGeom>
        </p:spPr>
        <p:txBody>
          <a:bodyPr vert="horz" lIns="91944" tIns="45975" rIns="91944" bIns="45975" rtlCol="0"/>
          <a:lstStyle>
            <a:lvl1pPr algn="r">
              <a:defRPr sz="1200"/>
            </a:lvl1pPr>
          </a:lstStyle>
          <a:p>
            <a:fld id="{1386B298-726A-40C5-BC1D-BEF08508568E}" type="datetimeFigureOut">
              <a:rPr kumimoji="1" lang="ja-JP" altLang="en-US" smtClean="0"/>
              <a:pPr/>
              <a:t>2026/4/15</a:t>
            </a:fld>
            <a:endParaRPr kumimoji="1" lang="ja-JP" altLang="en-US"/>
          </a:p>
        </p:txBody>
      </p:sp>
      <p:sp>
        <p:nvSpPr>
          <p:cNvPr id="4" name="スライド イメージ プレースホルダ 3"/>
          <p:cNvSpPr>
            <a:spLocks noGrp="1" noRot="1" noChangeAspect="1"/>
          </p:cNvSpPr>
          <p:nvPr>
            <p:ph type="sldImg" idx="2"/>
          </p:nvPr>
        </p:nvSpPr>
        <p:spPr>
          <a:xfrm>
            <a:off x="706438" y="739775"/>
            <a:ext cx="5384800" cy="3729038"/>
          </a:xfrm>
          <a:prstGeom prst="rect">
            <a:avLst/>
          </a:prstGeom>
          <a:noFill/>
          <a:ln w="12700">
            <a:solidFill>
              <a:prstClr val="black"/>
            </a:solidFill>
          </a:ln>
        </p:spPr>
        <p:txBody>
          <a:bodyPr vert="horz" lIns="91944" tIns="45975" rIns="91944" bIns="45975" rtlCol="0" anchor="ctr"/>
          <a:lstStyle/>
          <a:p>
            <a:endParaRPr lang="ja-JP" altLang="en-US"/>
          </a:p>
        </p:txBody>
      </p:sp>
      <p:sp>
        <p:nvSpPr>
          <p:cNvPr id="5" name="ノート プレースホルダ 4"/>
          <p:cNvSpPr>
            <a:spLocks noGrp="1"/>
          </p:cNvSpPr>
          <p:nvPr>
            <p:ph type="body" sz="quarter" idx="3"/>
          </p:nvPr>
        </p:nvSpPr>
        <p:spPr>
          <a:xfrm>
            <a:off x="679296" y="4715710"/>
            <a:ext cx="5439104" cy="4468099"/>
          </a:xfrm>
          <a:prstGeom prst="rect">
            <a:avLst/>
          </a:prstGeom>
        </p:spPr>
        <p:txBody>
          <a:bodyPr vert="horz" lIns="91944" tIns="45975" rIns="91944" bIns="4597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7" y="9429821"/>
            <a:ext cx="2946247" cy="496808"/>
          </a:xfrm>
          <a:prstGeom prst="rect">
            <a:avLst/>
          </a:prstGeom>
        </p:spPr>
        <p:txBody>
          <a:bodyPr vert="horz" lIns="91944" tIns="45975" rIns="91944" bIns="45975"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49826" y="9429821"/>
            <a:ext cx="2946246" cy="496808"/>
          </a:xfrm>
          <a:prstGeom prst="rect">
            <a:avLst/>
          </a:prstGeom>
        </p:spPr>
        <p:txBody>
          <a:bodyPr vert="horz" lIns="91944" tIns="45975" rIns="91944" bIns="45975" rtlCol="0" anchor="b"/>
          <a:lstStyle>
            <a:lvl1pPr algn="r">
              <a:defRPr sz="1200"/>
            </a:lvl1pPr>
          </a:lstStyle>
          <a:p>
            <a:fld id="{355F116C-B6AE-4B62-83E0-5B8898D54AF1}" type="slidenum">
              <a:rPr kumimoji="1" lang="ja-JP" altLang="en-US" smtClean="0"/>
              <a:pPr/>
              <a:t>‹#›</a:t>
            </a:fld>
            <a:endParaRPr kumimoji="1" lang="ja-JP" altLang="en-US"/>
          </a:p>
        </p:txBody>
      </p:sp>
    </p:spTree>
    <p:extLst>
      <p:ext uri="{BB962C8B-B14F-4D97-AF65-F5344CB8AC3E}">
        <p14:creationId xmlns:p14="http://schemas.microsoft.com/office/powerpoint/2010/main" val="1455945944"/>
      </p:ext>
    </p:extLst>
  </p:cSld>
  <p:clrMap bg1="lt1" tx1="dk1" bg2="lt2" tx2="dk2" accent1="accent1" accent2="accent2" accent3="accent3" accent4="accent4" accent5="accent5" accent6="accent6" hlink="hlink" folHlink="folHlink"/>
  <p:notesStyle>
    <a:lvl1pPr marL="0" algn="l" defTabSz="947254" rtl="0" eaLnBrk="1" latinLnBrk="0" hangingPunct="1">
      <a:defRPr kumimoji="1" sz="1300" kern="1200">
        <a:solidFill>
          <a:schemeClr val="tx1"/>
        </a:solidFill>
        <a:latin typeface="+mn-lt"/>
        <a:ea typeface="+mn-ea"/>
        <a:cs typeface="+mn-cs"/>
      </a:defRPr>
    </a:lvl1pPr>
    <a:lvl2pPr marL="473628" algn="l" defTabSz="947254" rtl="0" eaLnBrk="1" latinLnBrk="0" hangingPunct="1">
      <a:defRPr kumimoji="1" sz="1300" kern="1200">
        <a:solidFill>
          <a:schemeClr val="tx1"/>
        </a:solidFill>
        <a:latin typeface="+mn-lt"/>
        <a:ea typeface="+mn-ea"/>
        <a:cs typeface="+mn-cs"/>
      </a:defRPr>
    </a:lvl2pPr>
    <a:lvl3pPr marL="947254" algn="l" defTabSz="947254" rtl="0" eaLnBrk="1" latinLnBrk="0" hangingPunct="1">
      <a:defRPr kumimoji="1" sz="1300" kern="1200">
        <a:solidFill>
          <a:schemeClr val="tx1"/>
        </a:solidFill>
        <a:latin typeface="+mn-lt"/>
        <a:ea typeface="+mn-ea"/>
        <a:cs typeface="+mn-cs"/>
      </a:defRPr>
    </a:lvl3pPr>
    <a:lvl4pPr marL="1420884" algn="l" defTabSz="947254" rtl="0" eaLnBrk="1" latinLnBrk="0" hangingPunct="1">
      <a:defRPr kumimoji="1" sz="1300" kern="1200">
        <a:solidFill>
          <a:schemeClr val="tx1"/>
        </a:solidFill>
        <a:latin typeface="+mn-lt"/>
        <a:ea typeface="+mn-ea"/>
        <a:cs typeface="+mn-cs"/>
      </a:defRPr>
    </a:lvl4pPr>
    <a:lvl5pPr marL="1894507" algn="l" defTabSz="947254" rtl="0" eaLnBrk="1" latinLnBrk="0" hangingPunct="1">
      <a:defRPr kumimoji="1" sz="1300" kern="1200">
        <a:solidFill>
          <a:schemeClr val="tx1"/>
        </a:solidFill>
        <a:latin typeface="+mn-lt"/>
        <a:ea typeface="+mn-ea"/>
        <a:cs typeface="+mn-cs"/>
      </a:defRPr>
    </a:lvl5pPr>
    <a:lvl6pPr marL="2368135" algn="l" defTabSz="947254" rtl="0" eaLnBrk="1" latinLnBrk="0" hangingPunct="1">
      <a:defRPr kumimoji="1" sz="1300" kern="1200">
        <a:solidFill>
          <a:schemeClr val="tx1"/>
        </a:solidFill>
        <a:latin typeface="+mn-lt"/>
        <a:ea typeface="+mn-ea"/>
        <a:cs typeface="+mn-cs"/>
      </a:defRPr>
    </a:lvl6pPr>
    <a:lvl7pPr marL="2841763" algn="l" defTabSz="947254" rtl="0" eaLnBrk="1" latinLnBrk="0" hangingPunct="1">
      <a:defRPr kumimoji="1" sz="1300" kern="1200">
        <a:solidFill>
          <a:schemeClr val="tx1"/>
        </a:solidFill>
        <a:latin typeface="+mn-lt"/>
        <a:ea typeface="+mn-ea"/>
        <a:cs typeface="+mn-cs"/>
      </a:defRPr>
    </a:lvl7pPr>
    <a:lvl8pPr marL="3315390" algn="l" defTabSz="947254" rtl="0" eaLnBrk="1" latinLnBrk="0" hangingPunct="1">
      <a:defRPr kumimoji="1" sz="1300" kern="1200">
        <a:solidFill>
          <a:schemeClr val="tx1"/>
        </a:solidFill>
        <a:latin typeface="+mn-lt"/>
        <a:ea typeface="+mn-ea"/>
        <a:cs typeface="+mn-cs"/>
      </a:defRPr>
    </a:lvl8pPr>
    <a:lvl9pPr marL="3789017" algn="l" defTabSz="947254"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08025" y="742950"/>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B37C9-7F47-4AB8-9EB6-0035D032598C}" type="slidenum">
              <a:rPr kumimoji="1" lang="ja-JP" altLang="en-US" smtClean="0"/>
              <a:t>1</a:t>
            </a:fld>
            <a:endParaRPr kumimoji="1" lang="ja-JP" altLang="en-US" dirty="0"/>
          </a:p>
        </p:txBody>
      </p:sp>
    </p:spTree>
    <p:extLst>
      <p:ext uri="{BB962C8B-B14F-4D97-AF65-F5344CB8AC3E}">
        <p14:creationId xmlns:p14="http://schemas.microsoft.com/office/powerpoint/2010/main" val="880789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73628" indent="0" algn="ctr">
              <a:buNone/>
              <a:defRPr>
                <a:solidFill>
                  <a:schemeClr val="tx1">
                    <a:tint val="75000"/>
                  </a:schemeClr>
                </a:solidFill>
              </a:defRPr>
            </a:lvl2pPr>
            <a:lvl3pPr marL="947254" indent="0" algn="ctr">
              <a:buNone/>
              <a:defRPr>
                <a:solidFill>
                  <a:schemeClr val="tx1">
                    <a:tint val="75000"/>
                  </a:schemeClr>
                </a:solidFill>
              </a:defRPr>
            </a:lvl3pPr>
            <a:lvl4pPr marL="1420884" indent="0" algn="ctr">
              <a:buNone/>
              <a:defRPr>
                <a:solidFill>
                  <a:schemeClr val="tx1">
                    <a:tint val="75000"/>
                  </a:schemeClr>
                </a:solidFill>
              </a:defRPr>
            </a:lvl4pPr>
            <a:lvl5pPr marL="1894507" indent="0" algn="ctr">
              <a:buNone/>
              <a:defRPr>
                <a:solidFill>
                  <a:schemeClr val="tx1">
                    <a:tint val="75000"/>
                  </a:schemeClr>
                </a:solidFill>
              </a:defRPr>
            </a:lvl5pPr>
            <a:lvl6pPr marL="2368135" indent="0" algn="ctr">
              <a:buNone/>
              <a:defRPr>
                <a:solidFill>
                  <a:schemeClr val="tx1">
                    <a:tint val="75000"/>
                  </a:schemeClr>
                </a:solidFill>
              </a:defRPr>
            </a:lvl6pPr>
            <a:lvl7pPr marL="2841763" indent="0" algn="ctr">
              <a:buNone/>
              <a:defRPr>
                <a:solidFill>
                  <a:schemeClr val="tx1">
                    <a:tint val="75000"/>
                  </a:schemeClr>
                </a:solidFill>
              </a:defRPr>
            </a:lvl7pPr>
            <a:lvl8pPr marL="3315390" indent="0" algn="ctr">
              <a:buNone/>
              <a:defRPr>
                <a:solidFill>
                  <a:schemeClr val="tx1">
                    <a:tint val="75000"/>
                  </a:schemeClr>
                </a:solidFill>
              </a:defRPr>
            </a:lvl8pPr>
            <a:lvl9pPr marL="3789017"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5825E21E-0033-4BA0-A94B-6ADB78931CE8}" type="datetimeFigureOut">
              <a:rPr kumimoji="1" lang="ja-JP" altLang="en-US" smtClean="0"/>
              <a:pPr/>
              <a:t>2026/4/15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825E21E-0033-4BA0-A94B-6ADB78931CE8}" type="datetimeFigureOut">
              <a:rPr kumimoji="1" lang="ja-JP" altLang="en-US" smtClean="0"/>
              <a:pPr/>
              <a:t>2026/4/15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386397" y="366713"/>
            <a:ext cx="1671639" cy="780097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1476" y="366713"/>
            <a:ext cx="4849814" cy="780097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825E21E-0033-4BA0-A94B-6ADB78931CE8}" type="datetimeFigureOut">
              <a:rPr kumimoji="1" lang="ja-JP" altLang="en-US" smtClean="0"/>
              <a:pPr/>
              <a:t>2026/4/15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825E21E-0033-4BA0-A94B-6ADB78931CE8}" type="datetimeFigureOut">
              <a:rPr kumimoji="1" lang="ja-JP" altLang="en-US" smtClean="0"/>
              <a:pPr/>
              <a:t>2026/4/15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6912"/>
            <a:ext cx="8420100" cy="1362075"/>
          </a:xfrm>
        </p:spPr>
        <p:txBody>
          <a:bodyPr anchor="t"/>
          <a:lstStyle>
            <a:lvl1pPr algn="l">
              <a:defRPr sz="42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8" y="2906714"/>
            <a:ext cx="8420100" cy="1500187"/>
          </a:xfrm>
        </p:spPr>
        <p:txBody>
          <a:bodyPr anchor="b"/>
          <a:lstStyle>
            <a:lvl1pPr marL="0" indent="0">
              <a:buNone/>
              <a:defRPr sz="2000">
                <a:solidFill>
                  <a:schemeClr val="tx1">
                    <a:tint val="75000"/>
                  </a:schemeClr>
                </a:solidFill>
              </a:defRPr>
            </a:lvl1pPr>
            <a:lvl2pPr marL="473628" indent="0">
              <a:buNone/>
              <a:defRPr sz="1800">
                <a:solidFill>
                  <a:schemeClr val="tx1">
                    <a:tint val="75000"/>
                  </a:schemeClr>
                </a:solidFill>
              </a:defRPr>
            </a:lvl2pPr>
            <a:lvl3pPr marL="947254" indent="0">
              <a:buNone/>
              <a:defRPr sz="1600">
                <a:solidFill>
                  <a:schemeClr val="tx1">
                    <a:tint val="75000"/>
                  </a:schemeClr>
                </a:solidFill>
              </a:defRPr>
            </a:lvl3pPr>
            <a:lvl4pPr marL="1420884" indent="0">
              <a:buNone/>
              <a:defRPr sz="1500">
                <a:solidFill>
                  <a:schemeClr val="tx1">
                    <a:tint val="75000"/>
                  </a:schemeClr>
                </a:solidFill>
              </a:defRPr>
            </a:lvl4pPr>
            <a:lvl5pPr marL="1894507" indent="0">
              <a:buNone/>
              <a:defRPr sz="1500">
                <a:solidFill>
                  <a:schemeClr val="tx1">
                    <a:tint val="75000"/>
                  </a:schemeClr>
                </a:solidFill>
              </a:defRPr>
            </a:lvl5pPr>
            <a:lvl6pPr marL="2368135" indent="0">
              <a:buNone/>
              <a:defRPr sz="1500">
                <a:solidFill>
                  <a:schemeClr val="tx1">
                    <a:tint val="75000"/>
                  </a:schemeClr>
                </a:solidFill>
              </a:defRPr>
            </a:lvl6pPr>
            <a:lvl7pPr marL="2841763" indent="0">
              <a:buNone/>
              <a:defRPr sz="1500">
                <a:solidFill>
                  <a:schemeClr val="tx1">
                    <a:tint val="75000"/>
                  </a:schemeClr>
                </a:solidFill>
              </a:defRPr>
            </a:lvl7pPr>
            <a:lvl8pPr marL="3315390" indent="0">
              <a:buNone/>
              <a:defRPr sz="1500">
                <a:solidFill>
                  <a:schemeClr val="tx1">
                    <a:tint val="75000"/>
                  </a:schemeClr>
                </a:solidFill>
              </a:defRPr>
            </a:lvl8pPr>
            <a:lvl9pPr marL="3789017" indent="0">
              <a:buNone/>
              <a:defRPr sz="15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5825E21E-0033-4BA0-A94B-6ADB78931CE8}" type="datetimeFigureOut">
              <a:rPr kumimoji="1" lang="ja-JP" altLang="en-US" smtClean="0"/>
              <a:pPr/>
              <a:t>2026/4/15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1478" y="2133601"/>
            <a:ext cx="3260725" cy="6034088"/>
          </a:xfrm>
        </p:spPr>
        <p:txBody>
          <a:bodyPr/>
          <a:lstStyle>
            <a:lvl1pPr>
              <a:defRPr sz="29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797303" y="2133601"/>
            <a:ext cx="3260725" cy="6034088"/>
          </a:xfrm>
        </p:spPr>
        <p:txBody>
          <a:bodyPr/>
          <a:lstStyle>
            <a:lvl1pPr>
              <a:defRPr sz="29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5825E21E-0033-4BA0-A94B-6ADB78931CE8}" type="datetimeFigureOut">
              <a:rPr kumimoji="1" lang="ja-JP" altLang="en-US" smtClean="0"/>
              <a:pPr/>
              <a:t>2026/4/15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4" y="1535113"/>
            <a:ext cx="4376870" cy="639762"/>
          </a:xfrm>
        </p:spPr>
        <p:txBody>
          <a:bodyPr anchor="b"/>
          <a:lstStyle>
            <a:lvl1pPr marL="0" indent="0">
              <a:buNone/>
              <a:defRPr sz="2500" b="1"/>
            </a:lvl1pPr>
            <a:lvl2pPr marL="473628" indent="0">
              <a:buNone/>
              <a:defRPr sz="2000" b="1"/>
            </a:lvl2pPr>
            <a:lvl3pPr marL="947254" indent="0">
              <a:buNone/>
              <a:defRPr sz="1800" b="1"/>
            </a:lvl3pPr>
            <a:lvl4pPr marL="1420884" indent="0">
              <a:buNone/>
              <a:defRPr sz="1600" b="1"/>
            </a:lvl4pPr>
            <a:lvl5pPr marL="1894507" indent="0">
              <a:buNone/>
              <a:defRPr sz="1600" b="1"/>
            </a:lvl5pPr>
            <a:lvl6pPr marL="2368135" indent="0">
              <a:buNone/>
              <a:defRPr sz="1600" b="1"/>
            </a:lvl6pPr>
            <a:lvl7pPr marL="2841763" indent="0">
              <a:buNone/>
              <a:defRPr sz="1600" b="1"/>
            </a:lvl7pPr>
            <a:lvl8pPr marL="3315390" indent="0">
              <a:buNone/>
              <a:defRPr sz="1600" b="1"/>
            </a:lvl8pPr>
            <a:lvl9pPr marL="3789017"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4" y="2174877"/>
            <a:ext cx="4376870" cy="3951288"/>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6" y="1535113"/>
            <a:ext cx="4378590" cy="639762"/>
          </a:xfrm>
        </p:spPr>
        <p:txBody>
          <a:bodyPr anchor="b"/>
          <a:lstStyle>
            <a:lvl1pPr marL="0" indent="0">
              <a:buNone/>
              <a:defRPr sz="2500" b="1"/>
            </a:lvl1pPr>
            <a:lvl2pPr marL="473628" indent="0">
              <a:buNone/>
              <a:defRPr sz="2000" b="1"/>
            </a:lvl2pPr>
            <a:lvl3pPr marL="947254" indent="0">
              <a:buNone/>
              <a:defRPr sz="1800" b="1"/>
            </a:lvl3pPr>
            <a:lvl4pPr marL="1420884" indent="0">
              <a:buNone/>
              <a:defRPr sz="1600" b="1"/>
            </a:lvl4pPr>
            <a:lvl5pPr marL="1894507" indent="0">
              <a:buNone/>
              <a:defRPr sz="1600" b="1"/>
            </a:lvl5pPr>
            <a:lvl6pPr marL="2368135" indent="0">
              <a:buNone/>
              <a:defRPr sz="1600" b="1"/>
            </a:lvl6pPr>
            <a:lvl7pPr marL="2841763" indent="0">
              <a:buNone/>
              <a:defRPr sz="1600" b="1"/>
            </a:lvl7pPr>
            <a:lvl8pPr marL="3315390" indent="0">
              <a:buNone/>
              <a:defRPr sz="1600" b="1"/>
            </a:lvl8pPr>
            <a:lvl9pPr marL="3789017"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6" y="2174877"/>
            <a:ext cx="4378590" cy="3951288"/>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5825E21E-0033-4BA0-A94B-6ADB78931CE8}" type="datetimeFigureOut">
              <a:rPr kumimoji="1" lang="ja-JP" altLang="en-US" smtClean="0"/>
              <a:pPr/>
              <a:t>2026/4/15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5825E21E-0033-4BA0-A94B-6ADB78931CE8}" type="datetimeFigureOut">
              <a:rPr kumimoji="1" lang="ja-JP" altLang="en-US" smtClean="0"/>
              <a:pPr/>
              <a:t>2026/4/15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825E21E-0033-4BA0-A94B-6ADB78931CE8}" type="datetimeFigureOut">
              <a:rPr kumimoji="1" lang="ja-JP" altLang="en-US" smtClean="0"/>
              <a:pPr/>
              <a:t>2026/4/15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53"/>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4" y="273063"/>
            <a:ext cx="5537730" cy="5853113"/>
          </a:xfrm>
        </p:spPr>
        <p:txBody>
          <a:bodyPr/>
          <a:lstStyle>
            <a:lvl1pPr>
              <a:defRPr sz="3200"/>
            </a:lvl1pPr>
            <a:lvl2pPr>
              <a:defRPr sz="2900"/>
            </a:lvl2pPr>
            <a:lvl3pPr>
              <a:defRPr sz="25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2" y="1435109"/>
            <a:ext cx="3259006" cy="4691063"/>
          </a:xfrm>
        </p:spPr>
        <p:txBody>
          <a:bodyPr/>
          <a:lstStyle>
            <a:lvl1pPr marL="0" indent="0">
              <a:buNone/>
              <a:defRPr sz="1500"/>
            </a:lvl1pPr>
            <a:lvl2pPr marL="473628" indent="0">
              <a:buNone/>
              <a:defRPr sz="1300"/>
            </a:lvl2pPr>
            <a:lvl3pPr marL="947254" indent="0">
              <a:buNone/>
              <a:defRPr sz="1100"/>
            </a:lvl3pPr>
            <a:lvl4pPr marL="1420884" indent="0">
              <a:buNone/>
              <a:defRPr sz="1000"/>
            </a:lvl4pPr>
            <a:lvl5pPr marL="1894507" indent="0">
              <a:buNone/>
              <a:defRPr sz="1000"/>
            </a:lvl5pPr>
            <a:lvl6pPr marL="2368135" indent="0">
              <a:buNone/>
              <a:defRPr sz="1000"/>
            </a:lvl6pPr>
            <a:lvl7pPr marL="2841763" indent="0">
              <a:buNone/>
              <a:defRPr sz="1000"/>
            </a:lvl7pPr>
            <a:lvl8pPr marL="3315390" indent="0">
              <a:buNone/>
              <a:defRPr sz="1000"/>
            </a:lvl8pPr>
            <a:lvl9pPr marL="3789017"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5825E21E-0033-4BA0-A94B-6ADB78931CE8}" type="datetimeFigureOut">
              <a:rPr kumimoji="1" lang="ja-JP" altLang="en-US" smtClean="0"/>
              <a:pPr/>
              <a:t>2026/4/15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4"/>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200"/>
            </a:lvl1pPr>
            <a:lvl2pPr marL="473628" indent="0">
              <a:buNone/>
              <a:defRPr sz="2900"/>
            </a:lvl2pPr>
            <a:lvl3pPr marL="947254" indent="0">
              <a:buNone/>
              <a:defRPr sz="2500"/>
            </a:lvl3pPr>
            <a:lvl4pPr marL="1420884" indent="0">
              <a:buNone/>
              <a:defRPr sz="2000"/>
            </a:lvl4pPr>
            <a:lvl5pPr marL="1894507" indent="0">
              <a:buNone/>
              <a:defRPr sz="2000"/>
            </a:lvl5pPr>
            <a:lvl6pPr marL="2368135" indent="0">
              <a:buNone/>
              <a:defRPr sz="2000"/>
            </a:lvl6pPr>
            <a:lvl7pPr marL="2841763" indent="0">
              <a:buNone/>
              <a:defRPr sz="2000"/>
            </a:lvl7pPr>
            <a:lvl8pPr marL="3315390" indent="0">
              <a:buNone/>
              <a:defRPr sz="2000"/>
            </a:lvl8pPr>
            <a:lvl9pPr marL="3789017" indent="0">
              <a:buNone/>
              <a:defRPr sz="2000"/>
            </a:lvl9pPr>
          </a:lstStyle>
          <a:p>
            <a:endParaRPr kumimoji="1" lang="ja-JP" altLang="en-US"/>
          </a:p>
        </p:txBody>
      </p:sp>
      <p:sp>
        <p:nvSpPr>
          <p:cNvPr id="4" name="テキスト プレースホルダ 3"/>
          <p:cNvSpPr>
            <a:spLocks noGrp="1"/>
          </p:cNvSpPr>
          <p:nvPr>
            <p:ph type="body" sz="half" idx="2"/>
          </p:nvPr>
        </p:nvSpPr>
        <p:spPr>
          <a:xfrm>
            <a:off x="1941646" y="5367340"/>
            <a:ext cx="5943600" cy="804862"/>
          </a:xfrm>
        </p:spPr>
        <p:txBody>
          <a:bodyPr/>
          <a:lstStyle>
            <a:lvl1pPr marL="0" indent="0">
              <a:buNone/>
              <a:defRPr sz="1500"/>
            </a:lvl1pPr>
            <a:lvl2pPr marL="473628" indent="0">
              <a:buNone/>
              <a:defRPr sz="1300"/>
            </a:lvl2pPr>
            <a:lvl3pPr marL="947254" indent="0">
              <a:buNone/>
              <a:defRPr sz="1100"/>
            </a:lvl3pPr>
            <a:lvl4pPr marL="1420884" indent="0">
              <a:buNone/>
              <a:defRPr sz="1000"/>
            </a:lvl4pPr>
            <a:lvl5pPr marL="1894507" indent="0">
              <a:buNone/>
              <a:defRPr sz="1000"/>
            </a:lvl5pPr>
            <a:lvl6pPr marL="2368135" indent="0">
              <a:buNone/>
              <a:defRPr sz="1000"/>
            </a:lvl6pPr>
            <a:lvl7pPr marL="2841763" indent="0">
              <a:buNone/>
              <a:defRPr sz="1000"/>
            </a:lvl7pPr>
            <a:lvl8pPr marL="3315390" indent="0">
              <a:buNone/>
              <a:defRPr sz="1000"/>
            </a:lvl8pPr>
            <a:lvl9pPr marL="3789017"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5825E21E-0033-4BA0-A94B-6ADB78931CE8}" type="datetimeFigureOut">
              <a:rPr kumimoji="1" lang="ja-JP" altLang="en-US" smtClean="0"/>
              <a:pPr/>
              <a:t>2026/4/15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4725" tIns="47363" rIns="94725" bIns="47363"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14"/>
            <a:ext cx="8915400" cy="4525963"/>
          </a:xfrm>
          <a:prstGeom prst="rect">
            <a:avLst/>
          </a:prstGeom>
        </p:spPr>
        <p:txBody>
          <a:bodyPr vert="horz" lIns="94725" tIns="47363" rIns="94725" bIns="4736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61"/>
            <a:ext cx="2311400" cy="365125"/>
          </a:xfrm>
          <a:prstGeom prst="rect">
            <a:avLst/>
          </a:prstGeom>
        </p:spPr>
        <p:txBody>
          <a:bodyPr vert="horz" lIns="94725" tIns="47363" rIns="94725" bIns="47363" rtlCol="0" anchor="ctr"/>
          <a:lstStyle>
            <a:lvl1pPr algn="l">
              <a:defRPr sz="1300">
                <a:solidFill>
                  <a:schemeClr val="tx1">
                    <a:tint val="75000"/>
                  </a:schemeClr>
                </a:solidFill>
              </a:defRPr>
            </a:lvl1pPr>
          </a:lstStyle>
          <a:p>
            <a:fld id="{5825E21E-0033-4BA0-A94B-6ADB78931CE8}" type="datetimeFigureOut">
              <a:rPr kumimoji="1" lang="ja-JP" altLang="en-US" smtClean="0"/>
              <a:pPr/>
              <a:t>2026/4/15</a:t>
            </a:fld>
            <a:endParaRPr kumimoji="1" lang="ja-JP" altLang="en-US"/>
          </a:p>
        </p:txBody>
      </p:sp>
      <p:sp>
        <p:nvSpPr>
          <p:cNvPr id="5" name="フッター プレースホルダ 4"/>
          <p:cNvSpPr>
            <a:spLocks noGrp="1"/>
          </p:cNvSpPr>
          <p:nvPr>
            <p:ph type="ftr" sz="quarter" idx="3"/>
          </p:nvPr>
        </p:nvSpPr>
        <p:spPr>
          <a:xfrm>
            <a:off x="3384552" y="6356361"/>
            <a:ext cx="3136900" cy="365125"/>
          </a:xfrm>
          <a:prstGeom prst="rect">
            <a:avLst/>
          </a:prstGeom>
        </p:spPr>
        <p:txBody>
          <a:bodyPr vert="horz" lIns="94725" tIns="47363" rIns="94725" bIns="4736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61"/>
            <a:ext cx="2311400" cy="365125"/>
          </a:xfrm>
          <a:prstGeom prst="rect">
            <a:avLst/>
          </a:prstGeom>
        </p:spPr>
        <p:txBody>
          <a:bodyPr vert="horz" lIns="94725" tIns="47363" rIns="94725" bIns="47363" rtlCol="0" anchor="ctr"/>
          <a:lstStyle>
            <a:lvl1pPr algn="r">
              <a:defRPr sz="1300">
                <a:solidFill>
                  <a:schemeClr val="tx1">
                    <a:tint val="75000"/>
                  </a:schemeClr>
                </a:solidFill>
              </a:defRPr>
            </a:lvl1pPr>
          </a:lstStyle>
          <a:p>
            <a:fld id="{E8BA8041-834A-4C04-A0B8-421FCD2EF705}"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47254" rtl="0" eaLnBrk="1" latinLnBrk="0" hangingPunct="1">
        <a:spcBef>
          <a:spcPct val="0"/>
        </a:spcBef>
        <a:buNone/>
        <a:defRPr kumimoji="1" sz="4700" kern="1200">
          <a:solidFill>
            <a:schemeClr val="tx1"/>
          </a:solidFill>
          <a:latin typeface="+mj-lt"/>
          <a:ea typeface="+mj-ea"/>
          <a:cs typeface="+mj-cs"/>
        </a:defRPr>
      </a:lvl1pPr>
    </p:titleStyle>
    <p:bodyStyle>
      <a:lvl1pPr marL="355221" indent="-355221" algn="l" defTabSz="947254"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69644" indent="-296018" algn="l" defTabSz="94725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4064" indent="-236814" algn="l" defTabSz="94725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7695"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131323"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604950"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3078575"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552204"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4025832"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47254" rtl="0" eaLnBrk="1" latinLnBrk="0" hangingPunct="1">
        <a:defRPr kumimoji="1" sz="1800" kern="1200">
          <a:solidFill>
            <a:schemeClr val="tx1"/>
          </a:solidFill>
          <a:latin typeface="+mn-lt"/>
          <a:ea typeface="+mn-ea"/>
          <a:cs typeface="+mn-cs"/>
        </a:defRPr>
      </a:lvl1pPr>
      <a:lvl2pPr marL="473628" algn="l" defTabSz="947254" rtl="0" eaLnBrk="1" latinLnBrk="0" hangingPunct="1">
        <a:defRPr kumimoji="1" sz="1800" kern="1200">
          <a:solidFill>
            <a:schemeClr val="tx1"/>
          </a:solidFill>
          <a:latin typeface="+mn-lt"/>
          <a:ea typeface="+mn-ea"/>
          <a:cs typeface="+mn-cs"/>
        </a:defRPr>
      </a:lvl2pPr>
      <a:lvl3pPr marL="947254" algn="l" defTabSz="947254" rtl="0" eaLnBrk="1" latinLnBrk="0" hangingPunct="1">
        <a:defRPr kumimoji="1" sz="1800" kern="1200">
          <a:solidFill>
            <a:schemeClr val="tx1"/>
          </a:solidFill>
          <a:latin typeface="+mn-lt"/>
          <a:ea typeface="+mn-ea"/>
          <a:cs typeface="+mn-cs"/>
        </a:defRPr>
      </a:lvl3pPr>
      <a:lvl4pPr marL="1420884" algn="l" defTabSz="947254" rtl="0" eaLnBrk="1" latinLnBrk="0" hangingPunct="1">
        <a:defRPr kumimoji="1" sz="1800" kern="1200">
          <a:solidFill>
            <a:schemeClr val="tx1"/>
          </a:solidFill>
          <a:latin typeface="+mn-lt"/>
          <a:ea typeface="+mn-ea"/>
          <a:cs typeface="+mn-cs"/>
        </a:defRPr>
      </a:lvl4pPr>
      <a:lvl5pPr marL="1894507" algn="l" defTabSz="947254" rtl="0" eaLnBrk="1" latinLnBrk="0" hangingPunct="1">
        <a:defRPr kumimoji="1" sz="1800" kern="1200">
          <a:solidFill>
            <a:schemeClr val="tx1"/>
          </a:solidFill>
          <a:latin typeface="+mn-lt"/>
          <a:ea typeface="+mn-ea"/>
          <a:cs typeface="+mn-cs"/>
        </a:defRPr>
      </a:lvl5pPr>
      <a:lvl6pPr marL="2368135" algn="l" defTabSz="947254" rtl="0" eaLnBrk="1" latinLnBrk="0" hangingPunct="1">
        <a:defRPr kumimoji="1" sz="1800" kern="1200">
          <a:solidFill>
            <a:schemeClr val="tx1"/>
          </a:solidFill>
          <a:latin typeface="+mn-lt"/>
          <a:ea typeface="+mn-ea"/>
          <a:cs typeface="+mn-cs"/>
        </a:defRPr>
      </a:lvl6pPr>
      <a:lvl7pPr marL="2841763" algn="l" defTabSz="947254" rtl="0" eaLnBrk="1" latinLnBrk="0" hangingPunct="1">
        <a:defRPr kumimoji="1" sz="1800" kern="1200">
          <a:solidFill>
            <a:schemeClr val="tx1"/>
          </a:solidFill>
          <a:latin typeface="+mn-lt"/>
          <a:ea typeface="+mn-ea"/>
          <a:cs typeface="+mn-cs"/>
        </a:defRPr>
      </a:lvl7pPr>
      <a:lvl8pPr marL="3315390" algn="l" defTabSz="947254" rtl="0" eaLnBrk="1" latinLnBrk="0" hangingPunct="1">
        <a:defRPr kumimoji="1" sz="1800" kern="1200">
          <a:solidFill>
            <a:schemeClr val="tx1"/>
          </a:solidFill>
          <a:latin typeface="+mn-lt"/>
          <a:ea typeface="+mn-ea"/>
          <a:cs typeface="+mn-cs"/>
        </a:defRPr>
      </a:lvl8pPr>
      <a:lvl9pPr marL="3789017" algn="l" defTabSz="947254"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2.png"/><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4" name="正方形/長方形 33"/>
          <p:cNvSpPr/>
          <p:nvPr/>
        </p:nvSpPr>
        <p:spPr>
          <a:xfrm>
            <a:off x="2270227" y="5410040"/>
            <a:ext cx="2052000" cy="1255685"/>
          </a:xfrm>
          <a:prstGeom prst="rect">
            <a:avLst/>
          </a:prstGeom>
          <a:solidFill>
            <a:schemeClr val="accent6">
              <a:lumMod val="60000"/>
              <a:lumOff val="40000"/>
            </a:schemeClr>
          </a:solidFill>
          <a:ln w="12700"/>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3" name="正方形/長方形 2"/>
          <p:cNvSpPr/>
          <p:nvPr/>
        </p:nvSpPr>
        <p:spPr>
          <a:xfrm>
            <a:off x="130396" y="5410041"/>
            <a:ext cx="2081779" cy="1251636"/>
          </a:xfrm>
          <a:prstGeom prst="rect">
            <a:avLst/>
          </a:prstGeom>
          <a:solidFill>
            <a:schemeClr val="accent5">
              <a:lumMod val="40000"/>
              <a:lumOff val="60000"/>
            </a:schemeClr>
          </a:solidFill>
          <a:ln w="12700">
            <a:solidFill>
              <a:schemeClr val="accent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58" name="角丸四角形 57"/>
          <p:cNvSpPr/>
          <p:nvPr/>
        </p:nvSpPr>
        <p:spPr>
          <a:xfrm>
            <a:off x="4795680" y="5211068"/>
            <a:ext cx="5013520" cy="1495398"/>
          </a:xfrm>
          <a:prstGeom prst="roundRect">
            <a:avLst>
              <a:gd name="adj" fmla="val 0"/>
            </a:avLst>
          </a:prstGeom>
          <a:solidFill>
            <a:srgbClr val="D4FCDE"/>
          </a:solidFill>
          <a:ln w="95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50" dirty="0">
                <a:latin typeface="BIZ UDゴシック" panose="020B0400000000000000" pitchFamily="49" charset="-128"/>
                <a:ea typeface="BIZ UDゴシック" panose="020B0400000000000000" pitchFamily="49" charset="-128"/>
              </a:rPr>
              <a:t>　</a:t>
            </a:r>
          </a:p>
        </p:txBody>
      </p:sp>
      <p:sp>
        <p:nvSpPr>
          <p:cNvPr id="29" name="角丸四角形 28"/>
          <p:cNvSpPr/>
          <p:nvPr/>
        </p:nvSpPr>
        <p:spPr>
          <a:xfrm>
            <a:off x="4062141" y="2378987"/>
            <a:ext cx="5751231" cy="2514599"/>
          </a:xfrm>
          <a:prstGeom prst="roundRect">
            <a:avLst>
              <a:gd name="adj" fmla="val 0"/>
            </a:avLst>
          </a:prstGeom>
          <a:solidFill>
            <a:srgbClr val="D4FCDE"/>
          </a:solidFill>
          <a:ln w="95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a:latin typeface="BIZ UDゴシック" panose="020B0400000000000000" pitchFamily="49" charset="-128"/>
              <a:ea typeface="BIZ UDゴシック" panose="020B0400000000000000" pitchFamily="49" charset="-128"/>
            </a:endParaRPr>
          </a:p>
        </p:txBody>
      </p:sp>
      <p:sp>
        <p:nvSpPr>
          <p:cNvPr id="7" name="角丸四角形 6"/>
          <p:cNvSpPr/>
          <p:nvPr/>
        </p:nvSpPr>
        <p:spPr>
          <a:xfrm>
            <a:off x="111138" y="2375353"/>
            <a:ext cx="3487859" cy="2811948"/>
          </a:xfrm>
          <a:prstGeom prst="roundRect">
            <a:avLst>
              <a:gd name="adj" fmla="val 241"/>
            </a:avLst>
          </a:prstGeom>
          <a:solidFill>
            <a:srgbClr val="D4FCDE"/>
          </a:solidFill>
          <a:ln w="952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dirty="0">
              <a:latin typeface="BIZ UDゴシック" panose="020B0400000000000000" pitchFamily="49" charset="-128"/>
              <a:ea typeface="BIZ UDゴシック" panose="020B0400000000000000" pitchFamily="49" charset="-128"/>
            </a:endParaRPr>
          </a:p>
        </p:txBody>
      </p:sp>
      <p:sp>
        <p:nvSpPr>
          <p:cNvPr id="8" name="二等辺三角形 7"/>
          <p:cNvSpPr/>
          <p:nvPr/>
        </p:nvSpPr>
        <p:spPr>
          <a:xfrm rot="5400000">
            <a:off x="3362231" y="4082122"/>
            <a:ext cx="980632" cy="21954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a:latin typeface="BIZ UDゴシック" panose="020B0400000000000000" pitchFamily="49" charset="-128"/>
              <a:ea typeface="BIZ UDゴシック" panose="020B0400000000000000" pitchFamily="49" charset="-128"/>
            </a:endParaRPr>
          </a:p>
        </p:txBody>
      </p:sp>
      <p:sp>
        <p:nvSpPr>
          <p:cNvPr id="9" name="テキスト ボックス 8"/>
          <p:cNvSpPr txBox="1"/>
          <p:nvPr/>
        </p:nvSpPr>
        <p:spPr>
          <a:xfrm>
            <a:off x="111138" y="2070866"/>
            <a:ext cx="1278818" cy="276999"/>
          </a:xfrm>
          <a:prstGeom prst="rect">
            <a:avLst/>
          </a:prstGeom>
          <a:noFill/>
        </p:spPr>
        <p:txBody>
          <a:bodyPr wrap="square" rtlCol="0">
            <a:spAutoFit/>
          </a:bodyPr>
          <a:lstStyle/>
          <a:p>
            <a:pPr algn="ctr"/>
            <a:r>
              <a:rPr lang="ja-JP" altLang="en-US" sz="1200" b="1" dirty="0">
                <a:solidFill>
                  <a:schemeClr val="tx1">
                    <a:lumMod val="50000"/>
                    <a:lumOff val="50000"/>
                  </a:schemeClr>
                </a:solidFill>
                <a:latin typeface="BIZ UDゴシック" panose="020B0400000000000000" pitchFamily="49" charset="-128"/>
                <a:ea typeface="BIZ UDゴシック" panose="020B0400000000000000" pitchFamily="49" charset="-128"/>
              </a:rPr>
              <a:t>＜現状・課題＞</a:t>
            </a:r>
          </a:p>
        </p:txBody>
      </p:sp>
      <p:sp>
        <p:nvSpPr>
          <p:cNvPr id="49" name="正方形/長方形 48"/>
          <p:cNvSpPr/>
          <p:nvPr/>
        </p:nvSpPr>
        <p:spPr>
          <a:xfrm>
            <a:off x="204345" y="1060471"/>
            <a:ext cx="9429175" cy="994389"/>
          </a:xfrm>
          <a:prstGeom prst="rect">
            <a:avLst/>
          </a:prstGeom>
          <a:solidFill>
            <a:schemeClr val="bg1">
              <a:alpha val="20000"/>
            </a:schemeClr>
          </a:solidFill>
          <a:ln w="158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5113" indent="-265113">
              <a:lnSpc>
                <a:spcPts val="1800"/>
              </a:lnSpc>
            </a:pPr>
            <a:r>
              <a:rPr lang="ja-JP" altLang="en-US" sz="1400" dirty="0">
                <a:solidFill>
                  <a:schemeClr val="tx1"/>
                </a:solidFill>
                <a:latin typeface="BIZ UDゴシック" panose="020B0400000000000000" pitchFamily="49" charset="-128"/>
                <a:ea typeface="BIZ UDゴシック" panose="020B0400000000000000" pitchFamily="49" charset="-128"/>
              </a:rPr>
              <a:t>〇 住宅の洋風化や</a:t>
            </a:r>
            <a:r>
              <a:rPr lang="ja-JP" altLang="en-US" sz="1400" b="1" dirty="0">
                <a:solidFill>
                  <a:schemeClr val="tx1"/>
                </a:solidFill>
                <a:latin typeface="BIZ UDゴシック" panose="020B0400000000000000" pitchFamily="49" charset="-128"/>
                <a:ea typeface="BIZ UDゴシック" panose="020B0400000000000000" pitchFamily="49" charset="-128"/>
              </a:rPr>
              <a:t>安価な中国産の輸入</a:t>
            </a:r>
            <a:r>
              <a:rPr lang="ja-JP" altLang="en-US" sz="1400" dirty="0">
                <a:solidFill>
                  <a:schemeClr val="tx1"/>
                </a:solidFill>
                <a:latin typeface="BIZ UDゴシック" panose="020B0400000000000000" pitchFamily="49" charset="-128"/>
                <a:ea typeface="BIZ UDゴシック" panose="020B0400000000000000" pitchFamily="49" charset="-128"/>
              </a:rPr>
              <a:t>により</a:t>
            </a:r>
            <a:r>
              <a:rPr lang="ja-JP" altLang="en-US" sz="1400" b="1" u="sng" dirty="0">
                <a:solidFill>
                  <a:schemeClr val="tx1"/>
                </a:solidFill>
                <a:latin typeface="BIZ UDゴシック" panose="020B0400000000000000" pitchFamily="49" charset="-128"/>
                <a:ea typeface="BIZ UDゴシック" panose="020B0400000000000000" pitchFamily="49" charset="-128"/>
              </a:rPr>
              <a:t>需要が低迷</a:t>
            </a:r>
            <a:r>
              <a:rPr lang="ja-JP" altLang="en-US" sz="1400" dirty="0">
                <a:solidFill>
                  <a:schemeClr val="tx1"/>
                </a:solidFill>
                <a:latin typeface="BIZ UDゴシック" panose="020B0400000000000000" pitchFamily="49" charset="-128"/>
                <a:ea typeface="BIZ UDゴシック" panose="020B0400000000000000" pitchFamily="49" charset="-128"/>
              </a:rPr>
              <a:t>し、</a:t>
            </a:r>
            <a:r>
              <a:rPr lang="ja-JP" altLang="en-US" sz="1400" b="1" dirty="0">
                <a:solidFill>
                  <a:schemeClr val="tx1"/>
                </a:solidFill>
                <a:latin typeface="BIZ UDゴシック" panose="020B0400000000000000" pitchFamily="49" charset="-128"/>
                <a:ea typeface="BIZ UDゴシック" panose="020B0400000000000000" pitchFamily="49" charset="-128"/>
              </a:rPr>
              <a:t>作付面積、農家戸数</a:t>
            </a:r>
            <a:r>
              <a:rPr lang="ja-JP" altLang="en-US" sz="1400" dirty="0">
                <a:solidFill>
                  <a:schemeClr val="tx1"/>
                </a:solidFill>
                <a:latin typeface="BIZ UDゴシック" panose="020B0400000000000000" pitchFamily="49" charset="-128"/>
                <a:ea typeface="BIZ UDゴシック" panose="020B0400000000000000" pitchFamily="49" charset="-128"/>
              </a:rPr>
              <a:t>が大きく</a:t>
            </a:r>
            <a:r>
              <a:rPr lang="ja-JP" altLang="en-US" sz="1400" b="1" u="sng" dirty="0">
                <a:solidFill>
                  <a:schemeClr val="tx1"/>
                </a:solidFill>
                <a:latin typeface="BIZ UDゴシック" panose="020B0400000000000000" pitchFamily="49" charset="-128"/>
                <a:ea typeface="BIZ UDゴシック" panose="020B0400000000000000" pitchFamily="49" charset="-128"/>
              </a:rPr>
              <a:t>減少</a:t>
            </a:r>
            <a:r>
              <a:rPr lang="ja-JP" altLang="en-US" sz="1400" b="1" dirty="0">
                <a:solidFill>
                  <a:schemeClr val="tx1"/>
                </a:solidFill>
                <a:latin typeface="BIZ UDゴシック" panose="020B0400000000000000" pitchFamily="49" charset="-128"/>
                <a:ea typeface="BIZ UDゴシック" panose="020B0400000000000000" pitchFamily="49" charset="-128"/>
              </a:rPr>
              <a:t>。</a:t>
            </a:r>
          </a:p>
          <a:p>
            <a:pPr marL="265113" indent="-265113">
              <a:lnSpc>
                <a:spcPts val="1800"/>
              </a:lnSpc>
            </a:pPr>
            <a:r>
              <a:rPr lang="ja-JP" altLang="en-US" sz="1400" dirty="0">
                <a:solidFill>
                  <a:schemeClr val="tx1"/>
                </a:solidFill>
                <a:latin typeface="BIZ UDゴシック" panose="020B0400000000000000" pitchFamily="49" charset="-128"/>
                <a:ea typeface="BIZ UDゴシック" panose="020B0400000000000000" pitchFamily="49" charset="-128"/>
              </a:rPr>
              <a:t>〇 そのため、</a:t>
            </a:r>
            <a:r>
              <a:rPr lang="ja-JP" altLang="en-US" sz="1400" b="1" u="sng" dirty="0">
                <a:solidFill>
                  <a:schemeClr val="tx1"/>
                </a:solidFill>
                <a:latin typeface="BIZ UDゴシック" panose="020B0400000000000000" pitchFamily="49" charset="-128"/>
                <a:ea typeface="BIZ UDゴシック" panose="020B0400000000000000" pitchFamily="49" charset="-128"/>
              </a:rPr>
              <a:t>機械化による作業の省力化</a:t>
            </a:r>
            <a:r>
              <a:rPr lang="ja-JP" altLang="en-US" sz="1400" dirty="0">
                <a:solidFill>
                  <a:schemeClr val="tx1"/>
                </a:solidFill>
                <a:latin typeface="BIZ UDゴシック" panose="020B0400000000000000" pitchFamily="49" charset="-128"/>
                <a:ea typeface="BIZ UDゴシック" panose="020B0400000000000000" pitchFamily="49" charset="-128"/>
              </a:rPr>
              <a:t>や</a:t>
            </a:r>
            <a:r>
              <a:rPr lang="ja-JP" altLang="en-US" sz="1400" b="1" u="sng" dirty="0">
                <a:solidFill>
                  <a:schemeClr val="tx1"/>
                </a:solidFill>
                <a:latin typeface="BIZ UDゴシック" panose="020B0400000000000000" pitchFamily="49" charset="-128"/>
                <a:ea typeface="BIZ UDゴシック" panose="020B0400000000000000" pitchFamily="49" charset="-128"/>
              </a:rPr>
              <a:t>製品の品質向上</a:t>
            </a:r>
            <a:r>
              <a:rPr lang="ja-JP" altLang="en-US" sz="1400" dirty="0">
                <a:solidFill>
                  <a:schemeClr val="tx1"/>
                </a:solidFill>
                <a:latin typeface="BIZ UDゴシック" panose="020B0400000000000000" pitchFamily="49" charset="-128"/>
                <a:ea typeface="BIZ UDゴシック" panose="020B0400000000000000" pitchFamily="49" charset="-128"/>
              </a:rPr>
              <a:t>を推進し、いぐさ産地の生産体制を強化し、産地の維持を図る必要がある。特に、高騰化・老朽化・生産中止が加速するいぐさ専用機械の有効かつ継続した利用や高品質化による県産畳表の区別化を促進するため、いぐさ専用機械の導入支援と機能強化支援を行う。</a:t>
            </a:r>
            <a:endParaRPr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54" name="AutoShape 15"/>
          <p:cNvSpPr>
            <a:spLocks noChangeArrowheads="1"/>
          </p:cNvSpPr>
          <p:nvPr/>
        </p:nvSpPr>
        <p:spPr bwMode="auto">
          <a:xfrm>
            <a:off x="344488" y="430226"/>
            <a:ext cx="9379879" cy="406486"/>
          </a:xfrm>
          <a:prstGeom prst="roundRect">
            <a:avLst>
              <a:gd name="adj" fmla="val 21125"/>
            </a:avLst>
          </a:prstGeom>
          <a:gradFill rotWithShape="1">
            <a:gsLst>
              <a:gs pos="0">
                <a:srgbClr val="990008"/>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headEnd/>
            <a:tailEnd/>
          </a:ln>
          <a:effectLst>
            <a:outerShdw blurRad="40000" dist="20000" dir="5400000" rotWithShape="0">
              <a:srgbClr val="000000">
                <a:alpha val="38000"/>
              </a:srgbClr>
            </a:outerShdw>
          </a:effectLst>
        </p:spPr>
        <p:txBody>
          <a:bodyPr wrap="none" lIns="91339" tIns="45671" rIns="91339" bIns="45671" anchor="ctr" anchorCtr="0"/>
          <a:lstStyle>
            <a:lvl1pPr defTabSz="1000125" eaLnBrk="0" hangingPunct="0">
              <a:spcBef>
                <a:spcPct val="20000"/>
              </a:spcBef>
              <a:buChar char="•"/>
              <a:defRPr kumimoji="1" sz="3200">
                <a:solidFill>
                  <a:schemeClr val="tx1"/>
                </a:solidFill>
                <a:latin typeface="Arial" charset="0"/>
                <a:ea typeface="ＭＳ Ｐゴシック" charset="-128"/>
              </a:defRPr>
            </a:lvl1pPr>
            <a:lvl2pPr marL="500063" indent="-285750" defTabSz="1000125" eaLnBrk="0" hangingPunct="0">
              <a:spcBef>
                <a:spcPct val="20000"/>
              </a:spcBef>
              <a:buChar char="–"/>
              <a:defRPr kumimoji="1" sz="2800">
                <a:solidFill>
                  <a:schemeClr val="tx1"/>
                </a:solidFill>
                <a:latin typeface="Arial" charset="0"/>
                <a:ea typeface="ＭＳ Ｐゴシック" charset="-128"/>
              </a:defRPr>
            </a:lvl2pPr>
            <a:lvl3pPr marL="1000125" indent="-228600" defTabSz="1000125" eaLnBrk="0" hangingPunct="0">
              <a:spcBef>
                <a:spcPct val="20000"/>
              </a:spcBef>
              <a:buChar char="•"/>
              <a:defRPr kumimoji="1" sz="2400">
                <a:solidFill>
                  <a:schemeClr val="tx1"/>
                </a:solidFill>
                <a:latin typeface="Arial" charset="0"/>
                <a:ea typeface="ＭＳ Ｐゴシック" charset="-128"/>
              </a:defRPr>
            </a:lvl3pPr>
            <a:lvl4pPr marL="1500188" indent="-228600" defTabSz="1000125" eaLnBrk="0" hangingPunct="0">
              <a:spcBef>
                <a:spcPct val="20000"/>
              </a:spcBef>
              <a:buChar char="–"/>
              <a:defRPr kumimoji="1" sz="2000">
                <a:solidFill>
                  <a:schemeClr val="tx1"/>
                </a:solidFill>
                <a:latin typeface="Arial" charset="0"/>
                <a:ea typeface="ＭＳ Ｐゴシック" charset="-128"/>
              </a:defRPr>
            </a:lvl4pPr>
            <a:lvl5pPr marL="2000250" indent="-236538" defTabSz="1000125" eaLnBrk="0" hangingPunct="0">
              <a:spcBef>
                <a:spcPct val="20000"/>
              </a:spcBef>
              <a:buChar char="»"/>
              <a:defRPr kumimoji="1" sz="2000">
                <a:solidFill>
                  <a:schemeClr val="tx1"/>
                </a:solidFill>
                <a:latin typeface="Arial" charset="0"/>
                <a:ea typeface="ＭＳ Ｐゴシック" charset="-128"/>
              </a:defRPr>
            </a:lvl5pPr>
            <a:lvl6pPr marL="2457450" indent="-236538" defTabSz="1000125"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14650" indent="-236538" defTabSz="1000125"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371850" indent="-236538" defTabSz="1000125"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29050" indent="-236538" defTabSz="1000125"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fontAlgn="base">
              <a:spcBef>
                <a:spcPct val="0"/>
              </a:spcBef>
              <a:spcAft>
                <a:spcPct val="0"/>
              </a:spcAft>
              <a:buFontTx/>
              <a:buNone/>
              <a:defRPr/>
            </a:pPr>
            <a:r>
              <a:rPr lang="ja-JP" altLang="en-US" sz="1800" b="1" dirty="0">
                <a:latin typeface="BIZ UDゴシック" panose="020B0400000000000000" pitchFamily="49" charset="-128"/>
                <a:ea typeface="BIZ UDゴシック" panose="020B0400000000000000" pitchFamily="49" charset="-128"/>
              </a:rPr>
              <a:t>いぐさ・畳表生産体制強化支援対策事業</a:t>
            </a:r>
            <a:endParaRPr lang="ja-JP" altLang="en-US" sz="1050" b="1" i="1" kern="0" dirty="0">
              <a:latin typeface="BIZ UDゴシック" panose="020B0400000000000000" pitchFamily="49" charset="-128"/>
              <a:ea typeface="BIZ UDゴシック" panose="020B0400000000000000" pitchFamily="49" charset="-128"/>
              <a:cs typeface="Arial"/>
            </a:endParaRPr>
          </a:p>
        </p:txBody>
      </p:sp>
      <p:sp>
        <p:nvSpPr>
          <p:cNvPr id="55" name="対角する 2 つの角を切り取った四角形 54"/>
          <p:cNvSpPr/>
          <p:nvPr/>
        </p:nvSpPr>
        <p:spPr>
          <a:xfrm>
            <a:off x="6537176" y="398589"/>
            <a:ext cx="2833616" cy="510131"/>
          </a:xfrm>
          <a:prstGeom prst="snip2DiagRect">
            <a:avLst>
              <a:gd name="adj1" fmla="val 0"/>
              <a:gd name="adj2" fmla="val 0"/>
            </a:avLst>
          </a:prstGeom>
          <a:solidFill>
            <a:schemeClr val="bg1"/>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b="1" u="sng" dirty="0">
                <a:solidFill>
                  <a:schemeClr val="tx1"/>
                </a:solidFill>
                <a:latin typeface="BIZ UDゴシック" panose="020B0400000000000000" pitchFamily="49" charset="-128"/>
                <a:ea typeface="BIZ UDゴシック" panose="020B0400000000000000" pitchFamily="49" charset="-128"/>
              </a:rPr>
              <a:t>予算額</a:t>
            </a:r>
            <a:r>
              <a:rPr lang="en-US" altLang="ja-JP" sz="1300" b="1" u="sng" dirty="0">
                <a:solidFill>
                  <a:schemeClr val="tx1"/>
                </a:solidFill>
                <a:latin typeface="BIZ UDゴシック" panose="020B0400000000000000" pitchFamily="49" charset="-128"/>
                <a:ea typeface="BIZ UDゴシック" panose="020B0400000000000000" pitchFamily="49" charset="-128"/>
              </a:rPr>
              <a:t>18,665</a:t>
            </a:r>
            <a:r>
              <a:rPr lang="ja-JP" altLang="en-US" sz="1300" b="1" u="sng" dirty="0">
                <a:solidFill>
                  <a:schemeClr val="tx1"/>
                </a:solidFill>
                <a:latin typeface="BIZ UDゴシック" panose="020B0400000000000000" pitchFamily="49" charset="-128"/>
                <a:ea typeface="BIZ UDゴシック" panose="020B0400000000000000" pitchFamily="49" charset="-128"/>
              </a:rPr>
              <a:t>千円</a:t>
            </a:r>
            <a:r>
              <a:rPr lang="en-US" altLang="ja-JP" sz="1300" b="1" u="sng" dirty="0">
                <a:solidFill>
                  <a:schemeClr val="tx1"/>
                </a:solidFill>
                <a:latin typeface="BIZ UDゴシック" panose="020B0400000000000000" pitchFamily="49" charset="-128"/>
                <a:ea typeface="BIZ UDゴシック" panose="020B0400000000000000" pitchFamily="49" charset="-128"/>
              </a:rPr>
              <a:t>(18,665</a:t>
            </a:r>
            <a:r>
              <a:rPr lang="ja-JP" altLang="en-US" sz="1300" b="1" u="sng" dirty="0">
                <a:solidFill>
                  <a:schemeClr val="tx1"/>
                </a:solidFill>
                <a:latin typeface="BIZ UDゴシック" panose="020B0400000000000000" pitchFamily="49" charset="-128"/>
                <a:ea typeface="BIZ UDゴシック" panose="020B0400000000000000" pitchFamily="49" charset="-128"/>
              </a:rPr>
              <a:t>千円）</a:t>
            </a:r>
            <a:endParaRPr lang="en-US" altLang="ja-JP" sz="1300" b="1" u="sng" dirty="0">
              <a:solidFill>
                <a:schemeClr val="tx1"/>
              </a:solidFill>
              <a:latin typeface="BIZ UDゴシック" panose="020B0400000000000000" pitchFamily="49" charset="-128"/>
              <a:ea typeface="BIZ UDゴシック" panose="020B0400000000000000" pitchFamily="49" charset="-128"/>
            </a:endParaRPr>
          </a:p>
          <a:p>
            <a:pPr algn="ctr"/>
            <a:r>
              <a:rPr lang="ja-JP" altLang="en-US" sz="1050" dirty="0">
                <a:solidFill>
                  <a:schemeClr val="tx1"/>
                </a:solidFill>
                <a:latin typeface="BIZ UDゴシック" panose="020B0400000000000000" pitchFamily="49" charset="-128"/>
                <a:ea typeface="BIZ UDゴシック" panose="020B0400000000000000" pitchFamily="49" charset="-128"/>
              </a:rPr>
              <a:t>（農産園芸課）</a:t>
            </a:r>
            <a:endParaRPr lang="en-US" altLang="ja-JP" sz="1050" dirty="0">
              <a:solidFill>
                <a:schemeClr val="tx1"/>
              </a:solidFill>
              <a:latin typeface="BIZ UDゴシック" panose="020B0400000000000000" pitchFamily="49" charset="-128"/>
              <a:ea typeface="BIZ UDゴシック" panose="020B0400000000000000" pitchFamily="49" charset="-128"/>
            </a:endParaRPr>
          </a:p>
        </p:txBody>
      </p:sp>
      <p:sp>
        <p:nvSpPr>
          <p:cNvPr id="43" name="テキスト ボックス 42"/>
          <p:cNvSpPr txBox="1"/>
          <p:nvPr/>
        </p:nvSpPr>
        <p:spPr>
          <a:xfrm>
            <a:off x="3962318" y="2098354"/>
            <a:ext cx="1278818" cy="276999"/>
          </a:xfrm>
          <a:prstGeom prst="rect">
            <a:avLst/>
          </a:prstGeom>
          <a:noFill/>
        </p:spPr>
        <p:txBody>
          <a:bodyPr wrap="square" rtlCol="0">
            <a:spAutoFit/>
          </a:bodyPr>
          <a:lstStyle/>
          <a:p>
            <a:pPr algn="ctr"/>
            <a:r>
              <a:rPr lang="ja-JP" altLang="en-US" sz="1200" b="1" dirty="0">
                <a:solidFill>
                  <a:schemeClr val="tx1">
                    <a:lumMod val="50000"/>
                    <a:lumOff val="50000"/>
                  </a:schemeClr>
                </a:solidFill>
                <a:latin typeface="BIZ UDゴシック" panose="020B0400000000000000" pitchFamily="49" charset="-128"/>
                <a:ea typeface="BIZ UDゴシック" panose="020B0400000000000000" pitchFamily="49" charset="-128"/>
              </a:rPr>
              <a:t>＜目的・概要＞</a:t>
            </a:r>
          </a:p>
        </p:txBody>
      </p:sp>
      <p:sp>
        <p:nvSpPr>
          <p:cNvPr id="44" name="テキスト ボックス 43"/>
          <p:cNvSpPr txBox="1"/>
          <p:nvPr/>
        </p:nvSpPr>
        <p:spPr>
          <a:xfrm>
            <a:off x="4088904" y="2348880"/>
            <a:ext cx="4011361" cy="2565693"/>
          </a:xfrm>
          <a:prstGeom prst="rect">
            <a:avLst/>
          </a:prstGeom>
          <a:noFill/>
          <a:ln>
            <a:noFill/>
          </a:ln>
        </p:spPr>
        <p:txBody>
          <a:bodyPr wrap="square" lIns="36000" tIns="36000" rIns="36000" bIns="36000" rtlCol="0">
            <a:spAutoFit/>
          </a:bodyPr>
          <a:lstStyle/>
          <a:p>
            <a:r>
              <a:rPr lang="ja-JP" altLang="en-US" sz="1200" b="1" dirty="0">
                <a:latin typeface="BIZ UDゴシック" panose="020B0400000000000000" pitchFamily="49" charset="-128"/>
                <a:ea typeface="BIZ UDゴシック" panose="020B0400000000000000" pitchFamily="49" charset="-128"/>
              </a:rPr>
              <a:t>〇事業内容</a:t>
            </a:r>
            <a:endParaRPr lang="en-US" altLang="ja-JP" sz="1200" b="1" dirty="0">
              <a:latin typeface="BIZ UDゴシック" panose="020B0400000000000000" pitchFamily="49" charset="-128"/>
              <a:ea typeface="BIZ UDゴシック" panose="020B0400000000000000" pitchFamily="49" charset="-128"/>
            </a:endParaRPr>
          </a:p>
          <a:p>
            <a:pPr marL="180000"/>
            <a:r>
              <a:rPr lang="en-US" altLang="ja-JP" sz="1200" b="1" dirty="0">
                <a:latin typeface="BIZ UDゴシック" panose="020B0400000000000000" pitchFamily="49" charset="-128"/>
                <a:ea typeface="BIZ UDゴシック" panose="020B0400000000000000" pitchFamily="49" charset="-128"/>
              </a:rPr>
              <a:t>(1) </a:t>
            </a:r>
            <a:r>
              <a:rPr lang="ja-JP" altLang="en-US" sz="1200" b="1" dirty="0">
                <a:latin typeface="BIZ UDゴシック" panose="020B0400000000000000" pitchFamily="49" charset="-128"/>
                <a:ea typeface="BIZ UDゴシック" panose="020B0400000000000000" pitchFamily="49" charset="-128"/>
              </a:rPr>
              <a:t>専用機械導入支援事業   　  </a:t>
            </a:r>
            <a:r>
              <a:rPr lang="en-US" altLang="ja-JP" sz="1200" b="1" dirty="0">
                <a:latin typeface="BIZ UDゴシック" panose="020B0400000000000000" pitchFamily="49" charset="-128"/>
                <a:ea typeface="BIZ UDゴシック" panose="020B0400000000000000" pitchFamily="49" charset="-128"/>
              </a:rPr>
              <a:t>5,930</a:t>
            </a:r>
            <a:r>
              <a:rPr lang="ja-JP" altLang="en-US" sz="1200" b="1" dirty="0">
                <a:latin typeface="BIZ UDゴシック" panose="020B0400000000000000" pitchFamily="49" charset="-128"/>
                <a:ea typeface="BIZ UDゴシック" panose="020B0400000000000000" pitchFamily="49" charset="-128"/>
              </a:rPr>
              <a:t>千円</a:t>
            </a:r>
            <a:endParaRPr lang="en-US" altLang="ja-JP" sz="1200" b="1" dirty="0">
              <a:latin typeface="BIZ UDゴシック" panose="020B0400000000000000" pitchFamily="49" charset="-128"/>
              <a:ea typeface="BIZ UDゴシック" panose="020B0400000000000000" pitchFamily="49" charset="-128"/>
            </a:endParaRPr>
          </a:p>
          <a:p>
            <a:pPr marL="360000"/>
            <a:r>
              <a:rPr lang="ja-JP" altLang="en-US" sz="1200" dirty="0">
                <a:latin typeface="BIZ UDゴシック" panose="020B0400000000000000" pitchFamily="49" charset="-128"/>
                <a:ea typeface="BIZ UDゴシック" panose="020B0400000000000000" pitchFamily="49" charset="-128"/>
              </a:rPr>
              <a:t>色彩選別機等の導入支援</a:t>
            </a:r>
            <a:endParaRPr lang="en-US" altLang="ja-JP" sz="1200" dirty="0">
              <a:latin typeface="BIZ UDゴシック" panose="020B0400000000000000" pitchFamily="49" charset="-128"/>
              <a:ea typeface="BIZ UDゴシック" panose="020B0400000000000000" pitchFamily="49" charset="-128"/>
            </a:endParaRPr>
          </a:p>
          <a:p>
            <a:pPr marL="360000"/>
            <a:r>
              <a:rPr lang="en-US" altLang="ja-JP" sz="1200" dirty="0">
                <a:latin typeface="BIZ UDゴシック" panose="020B0400000000000000" pitchFamily="49" charset="-128"/>
                <a:ea typeface="BIZ UDゴシック" panose="020B0400000000000000" pitchFamily="49" charset="-128"/>
              </a:rPr>
              <a:t>QR</a:t>
            </a:r>
            <a:r>
              <a:rPr lang="ja-JP" altLang="en-US" sz="1200" dirty="0">
                <a:latin typeface="BIZ UDゴシック" panose="020B0400000000000000" pitchFamily="49" charset="-128"/>
                <a:ea typeface="BIZ UDゴシック" panose="020B0400000000000000" pitchFamily="49" charset="-128"/>
              </a:rPr>
              <a:t>ｺｰﾄﾞﾀｸﾞ挿入装置付き畳表織機の導入支援</a:t>
            </a:r>
            <a:endParaRPr lang="en-US" altLang="ja-JP" sz="1200" dirty="0">
              <a:latin typeface="BIZ UDゴシック" panose="020B0400000000000000" pitchFamily="49" charset="-128"/>
              <a:ea typeface="BIZ UDゴシック" panose="020B0400000000000000" pitchFamily="49" charset="-128"/>
            </a:endParaRPr>
          </a:p>
          <a:p>
            <a:pPr marL="360000"/>
            <a:endParaRPr lang="en-US" altLang="ja-JP" sz="1200" b="1" dirty="0">
              <a:latin typeface="BIZ UDゴシック" panose="020B0400000000000000" pitchFamily="49" charset="-128"/>
              <a:ea typeface="BIZ UDゴシック" panose="020B0400000000000000" pitchFamily="49" charset="-128"/>
            </a:endParaRPr>
          </a:p>
          <a:p>
            <a:pPr marL="180000"/>
            <a:r>
              <a:rPr lang="en-US" altLang="ja-JP" sz="1200" b="1" dirty="0">
                <a:latin typeface="BIZ UDゴシック" panose="020B0400000000000000" pitchFamily="49" charset="-128"/>
                <a:ea typeface="BIZ UDゴシック" panose="020B0400000000000000" pitchFamily="49" charset="-128"/>
              </a:rPr>
              <a:t>(2) </a:t>
            </a:r>
            <a:r>
              <a:rPr lang="ja-JP" altLang="en-US" sz="1200" b="1" dirty="0">
                <a:latin typeface="BIZ UDゴシック" panose="020B0400000000000000" pitchFamily="49" charset="-128"/>
                <a:ea typeface="BIZ UDゴシック" panose="020B0400000000000000" pitchFamily="49" charset="-128"/>
              </a:rPr>
              <a:t>専用機械機能強化支援事業      </a:t>
            </a:r>
            <a:r>
              <a:rPr lang="en-US" altLang="ja-JP" sz="1200" b="1" dirty="0">
                <a:latin typeface="BIZ UDゴシック" panose="020B0400000000000000" pitchFamily="49" charset="-128"/>
                <a:ea typeface="BIZ UDゴシック" panose="020B0400000000000000" pitchFamily="49" charset="-128"/>
              </a:rPr>
              <a:t>12,725</a:t>
            </a:r>
            <a:r>
              <a:rPr lang="ja-JP" altLang="en-US" sz="1200" b="1" dirty="0">
                <a:latin typeface="BIZ UDゴシック" panose="020B0400000000000000" pitchFamily="49" charset="-128"/>
                <a:ea typeface="BIZ UDゴシック" panose="020B0400000000000000" pitchFamily="49" charset="-128"/>
              </a:rPr>
              <a:t>千円</a:t>
            </a:r>
            <a:endParaRPr lang="en-US" altLang="ja-JP" sz="1200" b="1" dirty="0">
              <a:latin typeface="BIZ UDゴシック" panose="020B0400000000000000" pitchFamily="49" charset="-128"/>
              <a:ea typeface="BIZ UDゴシック" panose="020B0400000000000000" pitchFamily="49" charset="-128"/>
            </a:endParaRPr>
          </a:p>
          <a:p>
            <a:pPr marL="360000"/>
            <a:r>
              <a:rPr lang="ja-JP" altLang="en-US" sz="1200" dirty="0">
                <a:latin typeface="BIZ UDゴシック" panose="020B0400000000000000" pitchFamily="49" charset="-128"/>
                <a:ea typeface="BIZ UDゴシック" panose="020B0400000000000000" pitchFamily="49" charset="-128"/>
              </a:rPr>
              <a:t>いぐさ乾燥機の機能強化支援</a:t>
            </a:r>
            <a:endParaRPr lang="en-US" altLang="ja-JP" sz="1200" dirty="0">
              <a:latin typeface="BIZ UDゴシック" panose="020B0400000000000000" pitchFamily="49" charset="-128"/>
              <a:ea typeface="BIZ UDゴシック" panose="020B0400000000000000" pitchFamily="49" charset="-128"/>
            </a:endParaRPr>
          </a:p>
          <a:p>
            <a:pPr marL="360000"/>
            <a:r>
              <a:rPr lang="ja-JP" altLang="en-US" sz="1200" dirty="0">
                <a:latin typeface="BIZ UDゴシック" panose="020B0400000000000000" pitchFamily="49" charset="-128"/>
                <a:ea typeface="BIZ UDゴシック" panose="020B0400000000000000" pitchFamily="49" charset="-128"/>
              </a:rPr>
              <a:t>畳表織機の機能強化支援</a:t>
            </a:r>
            <a:endParaRPr lang="en-US" altLang="ja-JP" sz="1200" dirty="0">
              <a:latin typeface="BIZ UDゴシック" panose="020B0400000000000000" pitchFamily="49" charset="-128"/>
              <a:ea typeface="BIZ UDゴシック" panose="020B0400000000000000" pitchFamily="49" charset="-128"/>
            </a:endParaRPr>
          </a:p>
          <a:p>
            <a:pPr marL="360000"/>
            <a:r>
              <a:rPr lang="ja-JP" altLang="en-US" sz="1200" u="sng" dirty="0">
                <a:latin typeface="BIZ UDゴシック" panose="020B0400000000000000" pitchFamily="49" charset="-128"/>
                <a:ea typeface="BIZ UDゴシック" panose="020B0400000000000000" pitchFamily="49" charset="-128"/>
              </a:rPr>
              <a:t>赤外線ｻｰﾓｸﾞﾗﾌｨｶﾒﾗ＋乾燥温度ﾓﾆﾀﾘﾝｸﾞ装置導入支援</a:t>
            </a:r>
            <a:endParaRPr lang="en-US" altLang="ja-JP" sz="1200" u="sng" dirty="0">
              <a:latin typeface="BIZ UDゴシック" panose="020B0400000000000000" pitchFamily="49" charset="-128"/>
              <a:ea typeface="BIZ UDゴシック" panose="020B0400000000000000" pitchFamily="49" charset="-128"/>
            </a:endParaRPr>
          </a:p>
          <a:p>
            <a:pPr marL="360000"/>
            <a:endParaRPr lang="en-US" altLang="ja-JP" sz="600" u="sng" dirty="0">
              <a:latin typeface="BIZ UDゴシック" panose="020B0400000000000000" pitchFamily="49" charset="-128"/>
              <a:ea typeface="BIZ UDゴシック" panose="020B0400000000000000" pitchFamily="49" charset="-128"/>
            </a:endParaRPr>
          </a:p>
          <a:p>
            <a:r>
              <a:rPr lang="ja-JP" altLang="en-US" sz="1200" b="1" dirty="0">
                <a:latin typeface="BIZ UDゴシック" panose="020B0400000000000000" pitchFamily="49" charset="-128"/>
                <a:ea typeface="BIZ UDゴシック" panose="020B0400000000000000" pitchFamily="49" charset="-128"/>
              </a:rPr>
              <a:t>〇事業主体 ： 農協、農業者の組織する団体、</a:t>
            </a:r>
            <a:endParaRPr lang="en-US" altLang="ja-JP" sz="1200" b="1" dirty="0">
              <a:latin typeface="BIZ UDゴシック" panose="020B0400000000000000" pitchFamily="49" charset="-128"/>
              <a:ea typeface="BIZ UDゴシック" panose="020B0400000000000000" pitchFamily="49" charset="-128"/>
            </a:endParaRPr>
          </a:p>
          <a:p>
            <a:pPr indent="1071563"/>
            <a:r>
              <a:rPr lang="ja-JP" altLang="en-US" sz="1200" b="1" dirty="0">
                <a:latin typeface="BIZ UDゴシック" panose="020B0400000000000000" pitchFamily="49" charset="-128"/>
                <a:ea typeface="BIZ UDゴシック" panose="020B0400000000000000" pitchFamily="49" charset="-128"/>
              </a:rPr>
              <a:t>農業者等</a:t>
            </a:r>
          </a:p>
          <a:p>
            <a:r>
              <a:rPr lang="ja-JP" altLang="en-US" sz="1200" b="1" dirty="0">
                <a:latin typeface="BIZ UDゴシック" panose="020B0400000000000000" pitchFamily="49" charset="-128"/>
                <a:ea typeface="BIZ UDゴシック" panose="020B0400000000000000" pitchFamily="49" charset="-128"/>
              </a:rPr>
              <a:t>〇事業期間 ： 平成</a:t>
            </a:r>
            <a:r>
              <a:rPr lang="en-US" altLang="ja-JP" sz="1200" b="1" dirty="0">
                <a:latin typeface="BIZ UDゴシック" panose="020B0400000000000000" pitchFamily="49" charset="-128"/>
                <a:ea typeface="BIZ UDゴシック" panose="020B0400000000000000" pitchFamily="49" charset="-128"/>
              </a:rPr>
              <a:t>27</a:t>
            </a:r>
            <a:r>
              <a:rPr lang="ja-JP" altLang="en-US" sz="1200" b="1" dirty="0">
                <a:latin typeface="BIZ UDゴシック" panose="020B0400000000000000" pitchFamily="49" charset="-128"/>
                <a:ea typeface="BIZ UDゴシック" panose="020B0400000000000000" pitchFamily="49" charset="-128"/>
              </a:rPr>
              <a:t>年度～</a:t>
            </a:r>
          </a:p>
          <a:p>
            <a:r>
              <a:rPr lang="ja-JP" altLang="en-US" sz="1200" b="1" dirty="0">
                <a:latin typeface="BIZ UDゴシック" panose="020B0400000000000000" pitchFamily="49" charset="-128"/>
                <a:ea typeface="BIZ UDゴシック" panose="020B0400000000000000" pitchFamily="49" charset="-128"/>
              </a:rPr>
              <a:t>〇負担割合 ： 県</a:t>
            </a:r>
            <a:r>
              <a:rPr lang="en-US" altLang="ja-JP" sz="1200" b="1" dirty="0">
                <a:latin typeface="BIZ UDゴシック" panose="020B0400000000000000" pitchFamily="49" charset="-128"/>
                <a:ea typeface="BIZ UDゴシック" panose="020B0400000000000000" pitchFamily="49" charset="-128"/>
              </a:rPr>
              <a:t>1/2</a:t>
            </a:r>
          </a:p>
        </p:txBody>
      </p:sp>
      <p:sp>
        <p:nvSpPr>
          <p:cNvPr id="57" name="テキスト ボックス 56"/>
          <p:cNvSpPr txBox="1"/>
          <p:nvPr/>
        </p:nvSpPr>
        <p:spPr>
          <a:xfrm>
            <a:off x="4821240" y="4952201"/>
            <a:ext cx="3345785" cy="276999"/>
          </a:xfrm>
          <a:prstGeom prst="rect">
            <a:avLst/>
          </a:prstGeom>
          <a:noFill/>
        </p:spPr>
        <p:txBody>
          <a:bodyPr wrap="square" rtlCol="0">
            <a:spAutoFit/>
          </a:bodyPr>
          <a:lstStyle/>
          <a:p>
            <a:r>
              <a:rPr lang="ja-JP" altLang="en-US" sz="1200" b="1" dirty="0">
                <a:solidFill>
                  <a:schemeClr val="tx1">
                    <a:lumMod val="50000"/>
                    <a:lumOff val="50000"/>
                  </a:schemeClr>
                </a:solidFill>
                <a:latin typeface="BIZ UDゴシック" panose="020B0400000000000000" pitchFamily="49" charset="-128"/>
                <a:ea typeface="BIZ UDゴシック" panose="020B0400000000000000" pitchFamily="49" charset="-128"/>
              </a:rPr>
              <a:t>＜専用機械機能強化支援の概要＞</a:t>
            </a:r>
          </a:p>
        </p:txBody>
      </p:sp>
      <p:sp>
        <p:nvSpPr>
          <p:cNvPr id="48" name="テキスト ボックス 47"/>
          <p:cNvSpPr txBox="1"/>
          <p:nvPr/>
        </p:nvSpPr>
        <p:spPr>
          <a:xfrm>
            <a:off x="4903574" y="5373940"/>
            <a:ext cx="4797732" cy="1223412"/>
          </a:xfrm>
          <a:prstGeom prst="rect">
            <a:avLst/>
          </a:prstGeom>
          <a:noFill/>
        </p:spPr>
        <p:txBody>
          <a:bodyPr wrap="square" lIns="0" tIns="0" rIns="0" bIns="0" rtlCol="0">
            <a:spAutoFit/>
          </a:bodyPr>
          <a:lstStyle/>
          <a:p>
            <a:pPr marL="144000" indent="-180000">
              <a:spcBef>
                <a:spcPts val="300"/>
              </a:spcBef>
            </a:pPr>
            <a:r>
              <a:rPr lang="ja-JP" altLang="en-US" sz="1200" dirty="0">
                <a:latin typeface="BIZ UDゴシック" panose="020B0400000000000000" pitchFamily="49" charset="-128"/>
                <a:ea typeface="BIZ UDゴシック" panose="020B0400000000000000" pitchFamily="49" charset="-128"/>
              </a:rPr>
              <a:t>●いぐさ乾燥機の機能強化支援</a:t>
            </a:r>
            <a:endParaRPr lang="en-US" altLang="ja-JP" sz="1200" dirty="0">
              <a:latin typeface="BIZ UDゴシック" panose="020B0400000000000000" pitchFamily="49" charset="-128"/>
              <a:ea typeface="BIZ UDゴシック" panose="020B0400000000000000" pitchFamily="49" charset="-128"/>
            </a:endParaRPr>
          </a:p>
          <a:p>
            <a:pPr marL="144000" indent="-180000">
              <a:spcBef>
                <a:spcPts val="300"/>
              </a:spcBef>
            </a:pPr>
            <a:r>
              <a:rPr lang="ja-JP" altLang="en-US" sz="1200" dirty="0">
                <a:latin typeface="BIZ UDゴシック" panose="020B0400000000000000" pitchFamily="49" charset="-128"/>
                <a:ea typeface="BIZ UDゴシック" panose="020B0400000000000000" pitchFamily="49" charset="-128"/>
              </a:rPr>
              <a:t>　　本機のオーバーホールを実施し、新たに燃油消費削減機能を付帯したいぐさ乾燥機の整備を支援。</a:t>
            </a:r>
            <a:endParaRPr lang="en-US" altLang="ja-JP" sz="1200" dirty="0">
              <a:latin typeface="BIZ UDゴシック" panose="020B0400000000000000" pitchFamily="49" charset="-128"/>
              <a:ea typeface="BIZ UDゴシック" panose="020B0400000000000000" pitchFamily="49" charset="-128"/>
            </a:endParaRPr>
          </a:p>
          <a:p>
            <a:pPr marL="144000" indent="-180000">
              <a:spcBef>
                <a:spcPts val="300"/>
              </a:spcBef>
            </a:pPr>
            <a:r>
              <a:rPr lang="ja-JP" altLang="en-US" sz="1200" dirty="0">
                <a:latin typeface="BIZ UDゴシック" panose="020B0400000000000000" pitchFamily="49" charset="-128"/>
                <a:ea typeface="BIZ UDゴシック" panose="020B0400000000000000" pitchFamily="49" charset="-128"/>
              </a:rPr>
              <a:t>●畳表織機の機能強化支援</a:t>
            </a:r>
            <a:endParaRPr lang="en-US" altLang="ja-JP" sz="1200" dirty="0">
              <a:latin typeface="BIZ UDゴシック" panose="020B0400000000000000" pitchFamily="49" charset="-128"/>
              <a:ea typeface="BIZ UDゴシック" panose="020B0400000000000000" pitchFamily="49" charset="-128"/>
            </a:endParaRPr>
          </a:p>
          <a:p>
            <a:pPr marL="144000" indent="-180000">
              <a:spcBef>
                <a:spcPts val="300"/>
              </a:spcBef>
            </a:pPr>
            <a:r>
              <a:rPr lang="ja-JP" altLang="en-US" sz="1200" dirty="0">
                <a:latin typeface="BIZ UDゴシック" panose="020B0400000000000000" pitchFamily="49" charset="-128"/>
                <a:ea typeface="BIZ UDゴシック" panose="020B0400000000000000" pitchFamily="49" charset="-128"/>
              </a:rPr>
              <a:t>　　オーバーホールを実施し、新たに高品質畳表の製織機能向上機械を付帯した畳表織機の整備を支援。</a:t>
            </a:r>
            <a:endParaRPr lang="en-US" altLang="ja-JP" sz="1200" dirty="0">
              <a:latin typeface="BIZ UDゴシック" panose="020B0400000000000000" pitchFamily="49" charset="-128"/>
              <a:ea typeface="BIZ UDゴシック" panose="020B0400000000000000" pitchFamily="49" charset="-128"/>
            </a:endParaRPr>
          </a:p>
        </p:txBody>
      </p:sp>
      <p:sp>
        <p:nvSpPr>
          <p:cNvPr id="42" name="雲形吹き出し 41"/>
          <p:cNvSpPr/>
          <p:nvPr/>
        </p:nvSpPr>
        <p:spPr>
          <a:xfrm>
            <a:off x="7520750" y="3965701"/>
            <a:ext cx="2392445" cy="1115934"/>
          </a:xfrm>
          <a:prstGeom prst="cloudCallout">
            <a:avLst>
              <a:gd name="adj1" fmla="val -37079"/>
              <a:gd name="adj2" fmla="val -82448"/>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35" name="正方形/長方形 34"/>
          <p:cNvSpPr/>
          <p:nvPr/>
        </p:nvSpPr>
        <p:spPr>
          <a:xfrm>
            <a:off x="8384851" y="2909786"/>
            <a:ext cx="1284742" cy="31264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dirty="0">
                <a:latin typeface="BIZ UDゴシック" panose="020B0400000000000000" pitchFamily="49" charset="-128"/>
                <a:ea typeface="BIZ UDゴシック" panose="020B0400000000000000" pitchFamily="49" charset="-128"/>
              </a:rPr>
              <a:t>修繕（市町）</a:t>
            </a:r>
            <a:endParaRPr lang="en-US" altLang="ja-JP" sz="1200" dirty="0">
              <a:latin typeface="BIZ UDゴシック" panose="020B0400000000000000" pitchFamily="49" charset="-128"/>
              <a:ea typeface="BIZ UDゴシック" panose="020B0400000000000000" pitchFamily="49" charset="-128"/>
            </a:endParaRPr>
          </a:p>
        </p:txBody>
      </p:sp>
      <p:sp>
        <p:nvSpPr>
          <p:cNvPr id="38" name="正方形/長方形 37"/>
          <p:cNvSpPr/>
          <p:nvPr/>
        </p:nvSpPr>
        <p:spPr>
          <a:xfrm>
            <a:off x="8384851" y="3326920"/>
            <a:ext cx="1284742" cy="312643"/>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dirty="0">
                <a:latin typeface="BIZ UDゴシック" panose="020B0400000000000000" pitchFamily="49" charset="-128"/>
                <a:ea typeface="BIZ UDゴシック" panose="020B0400000000000000" pitchFamily="49" charset="-128"/>
              </a:rPr>
              <a:t>機能強化（県）</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39" name="下矢印 38"/>
          <p:cNvSpPr/>
          <p:nvPr/>
        </p:nvSpPr>
        <p:spPr>
          <a:xfrm>
            <a:off x="8944057" y="3217953"/>
            <a:ext cx="135910" cy="1210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BIZ UDゴシック" panose="020B0400000000000000" pitchFamily="49" charset="-128"/>
              <a:ea typeface="BIZ UDゴシック" panose="020B0400000000000000" pitchFamily="49" charset="-128"/>
            </a:endParaRPr>
          </a:p>
        </p:txBody>
      </p:sp>
      <p:sp>
        <p:nvSpPr>
          <p:cNvPr id="37" name="テキスト ボックス 36"/>
          <p:cNvSpPr txBox="1"/>
          <p:nvPr/>
        </p:nvSpPr>
        <p:spPr>
          <a:xfrm>
            <a:off x="991356" y="6648535"/>
            <a:ext cx="398600" cy="153888"/>
          </a:xfrm>
          <a:prstGeom prst="rect">
            <a:avLst/>
          </a:prstGeom>
          <a:noFill/>
        </p:spPr>
        <p:txBody>
          <a:bodyPr wrap="square" lIns="36000" tIns="0" rIns="0" bIns="0" rtlCol="0">
            <a:spAutoFit/>
          </a:bodyPr>
          <a:lstStyle/>
          <a:p>
            <a:pPr>
              <a:lnSpc>
                <a:spcPts val="1200"/>
              </a:lnSpc>
            </a:pPr>
            <a:r>
              <a:rPr kumimoji="1" lang="ja-JP" altLang="en-US" sz="1000" dirty="0">
                <a:latin typeface="BIZ UDゴシック" panose="020B0400000000000000" pitchFamily="49" charset="-128"/>
                <a:ea typeface="BIZ UDゴシック" panose="020B0400000000000000" pitchFamily="49" charset="-128"/>
              </a:rPr>
              <a:t>生産</a:t>
            </a:r>
            <a:endParaRPr kumimoji="1" lang="en-US" altLang="ja-JP" sz="1000" dirty="0">
              <a:latin typeface="BIZ UDゴシック" panose="020B0400000000000000" pitchFamily="49" charset="-128"/>
              <a:ea typeface="BIZ UDゴシック" panose="020B0400000000000000" pitchFamily="49" charset="-128"/>
            </a:endParaRPr>
          </a:p>
        </p:txBody>
      </p:sp>
      <p:sp>
        <p:nvSpPr>
          <p:cNvPr id="2" name="正方形/長方形 1"/>
          <p:cNvSpPr/>
          <p:nvPr/>
        </p:nvSpPr>
        <p:spPr>
          <a:xfrm>
            <a:off x="8384851" y="2492652"/>
            <a:ext cx="1284742" cy="312643"/>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dirty="0">
                <a:latin typeface="BIZ UDゴシック" panose="020B0400000000000000" pitchFamily="49" charset="-128"/>
                <a:ea typeface="BIZ UDゴシック" panose="020B0400000000000000" pitchFamily="49" charset="-128"/>
              </a:rPr>
              <a:t>導入（国、県）</a:t>
            </a:r>
          </a:p>
        </p:txBody>
      </p:sp>
      <p:sp>
        <p:nvSpPr>
          <p:cNvPr id="4" name="下矢印 3"/>
          <p:cNvSpPr/>
          <p:nvPr/>
        </p:nvSpPr>
        <p:spPr>
          <a:xfrm>
            <a:off x="8944057" y="2788740"/>
            <a:ext cx="135910" cy="1210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BIZ UDゴシック" panose="020B0400000000000000" pitchFamily="49" charset="-128"/>
              <a:ea typeface="BIZ UDゴシック" panose="020B0400000000000000" pitchFamily="49" charset="-128"/>
            </a:endParaRPr>
          </a:p>
        </p:txBody>
      </p:sp>
      <p:sp>
        <p:nvSpPr>
          <p:cNvPr id="46" name="テキスト ボックス 45"/>
          <p:cNvSpPr txBox="1"/>
          <p:nvPr/>
        </p:nvSpPr>
        <p:spPr>
          <a:xfrm>
            <a:off x="8969732" y="4270914"/>
            <a:ext cx="458834" cy="153888"/>
          </a:xfrm>
          <a:prstGeom prst="rect">
            <a:avLst/>
          </a:prstGeom>
          <a:solidFill>
            <a:schemeClr val="accent6">
              <a:lumMod val="20000"/>
              <a:lumOff val="80000"/>
            </a:schemeClr>
          </a:solidFill>
        </p:spPr>
        <p:txBody>
          <a:bodyPr wrap="square" lIns="0" tIns="0" rIns="0" bIns="0" rtlCol="0">
            <a:spAutoFit/>
          </a:bodyPr>
          <a:lstStyle/>
          <a:p>
            <a:endParaRPr kumimoji="1" lang="ja-JP" altLang="en-US" sz="1000" dirty="0">
              <a:latin typeface="BIZ UDゴシック" panose="020B0400000000000000" pitchFamily="49" charset="-128"/>
              <a:ea typeface="BIZ UDゴシック" panose="020B0400000000000000" pitchFamily="49" charset="-128"/>
            </a:endParaRPr>
          </a:p>
        </p:txBody>
      </p:sp>
      <p:sp>
        <p:nvSpPr>
          <p:cNvPr id="41" name="テキスト ボックス 40"/>
          <p:cNvSpPr txBox="1"/>
          <p:nvPr/>
        </p:nvSpPr>
        <p:spPr>
          <a:xfrm>
            <a:off x="7879066" y="4177120"/>
            <a:ext cx="1889671" cy="615553"/>
          </a:xfrm>
          <a:prstGeom prst="rect">
            <a:avLst/>
          </a:prstGeom>
          <a:noFill/>
        </p:spPr>
        <p:txBody>
          <a:bodyPr wrap="square" lIns="0" tIns="0" rIns="0" bIns="0" rtlCol="0">
            <a:spAutoFit/>
          </a:bodyPr>
          <a:lstStyle/>
          <a:p>
            <a:r>
              <a:rPr kumimoji="1" lang="ja-JP" altLang="en-US" sz="1000" dirty="0">
                <a:latin typeface="BIZ UDゴシック" panose="020B0400000000000000" pitchFamily="49" charset="-128"/>
                <a:ea typeface="BIZ UDゴシック" panose="020B0400000000000000" pitchFamily="49" charset="-128"/>
              </a:rPr>
              <a:t>国の施設導入補助では対象外で、市町の整備事業では自己負担の大きいいぐさ乾燥機</a:t>
            </a:r>
            <a:r>
              <a:rPr lang="ja-JP" altLang="en-US" sz="1000" dirty="0">
                <a:latin typeface="BIZ UDゴシック" panose="020B0400000000000000" pitchFamily="49" charset="-128"/>
                <a:ea typeface="BIZ UDゴシック" panose="020B0400000000000000" pitchFamily="49" charset="-128"/>
              </a:rPr>
              <a:t>と畳表織機</a:t>
            </a:r>
            <a:r>
              <a:rPr kumimoji="1" lang="ja-JP" altLang="en-US" sz="1000" dirty="0">
                <a:latin typeface="BIZ UDゴシック" panose="020B0400000000000000" pitchFamily="49" charset="-128"/>
                <a:ea typeface="BIZ UDゴシック" panose="020B0400000000000000" pitchFamily="49" charset="-128"/>
              </a:rPr>
              <a:t>の機能強化について補助。</a:t>
            </a:r>
          </a:p>
        </p:txBody>
      </p:sp>
      <p:pic>
        <p:nvPicPr>
          <p:cNvPr id="5" name="図 4"/>
          <p:cNvPicPr>
            <a:picLocks noChangeAspect="1"/>
          </p:cNvPicPr>
          <p:nvPr/>
        </p:nvPicPr>
        <p:blipFill rotWithShape="1">
          <a:blip r:embed="rId4"/>
          <a:srcRect l="10296" t="33950" r="7120" b="5894"/>
          <a:stretch/>
        </p:blipFill>
        <p:spPr>
          <a:xfrm>
            <a:off x="191341" y="5410040"/>
            <a:ext cx="4565034" cy="1259320"/>
          </a:xfrm>
          <a:prstGeom prst="rect">
            <a:avLst/>
          </a:prstGeom>
        </p:spPr>
      </p:pic>
      <p:sp>
        <p:nvSpPr>
          <p:cNvPr id="40" name="テキスト ボックス 39"/>
          <p:cNvSpPr txBox="1"/>
          <p:nvPr/>
        </p:nvSpPr>
        <p:spPr>
          <a:xfrm>
            <a:off x="3117402" y="6659488"/>
            <a:ext cx="333496" cy="153888"/>
          </a:xfrm>
          <a:prstGeom prst="rect">
            <a:avLst/>
          </a:prstGeom>
          <a:noFill/>
        </p:spPr>
        <p:txBody>
          <a:bodyPr wrap="square" lIns="36000" tIns="0" rIns="0" bIns="0" rtlCol="0">
            <a:spAutoFit/>
          </a:bodyPr>
          <a:lstStyle/>
          <a:p>
            <a:pPr>
              <a:lnSpc>
                <a:spcPts val="1200"/>
              </a:lnSpc>
            </a:pPr>
            <a:r>
              <a:rPr lang="ja-JP" altLang="en-US" sz="1000" dirty="0">
                <a:latin typeface="BIZ UDゴシック" panose="020B0400000000000000" pitchFamily="49" charset="-128"/>
                <a:ea typeface="BIZ UDゴシック" panose="020B0400000000000000" pitchFamily="49" charset="-128"/>
              </a:rPr>
              <a:t>加工</a:t>
            </a:r>
            <a:endParaRPr kumimoji="1" lang="en-US" altLang="ja-JP" sz="1000" dirty="0">
              <a:latin typeface="BIZ UDゴシック" panose="020B0400000000000000" pitchFamily="49" charset="-128"/>
              <a:ea typeface="BIZ UDゴシック" panose="020B0400000000000000" pitchFamily="49" charset="-128"/>
            </a:endParaRPr>
          </a:p>
        </p:txBody>
      </p:sp>
      <p:sp>
        <p:nvSpPr>
          <p:cNvPr id="36" name="テキスト ボックス 35"/>
          <p:cNvSpPr txBox="1"/>
          <p:nvPr/>
        </p:nvSpPr>
        <p:spPr>
          <a:xfrm>
            <a:off x="72344" y="5155154"/>
            <a:ext cx="1524175" cy="276999"/>
          </a:xfrm>
          <a:prstGeom prst="rect">
            <a:avLst/>
          </a:prstGeom>
          <a:noFill/>
        </p:spPr>
        <p:txBody>
          <a:bodyPr wrap="square" rtlCol="0">
            <a:spAutoFit/>
          </a:bodyPr>
          <a:lstStyle/>
          <a:p>
            <a:pPr algn="ctr"/>
            <a:r>
              <a:rPr lang="ja-JP" altLang="en-US" sz="1200" b="1" dirty="0">
                <a:solidFill>
                  <a:schemeClr val="tx1">
                    <a:lumMod val="50000"/>
                    <a:lumOff val="50000"/>
                  </a:schemeClr>
                </a:solidFill>
                <a:latin typeface="BIZ UDゴシック" panose="020B0400000000000000" pitchFamily="49" charset="-128"/>
                <a:ea typeface="BIZ UDゴシック" panose="020B0400000000000000" pitchFamily="49" charset="-128"/>
              </a:rPr>
              <a:t>＜</a:t>
            </a:r>
            <a:r>
              <a:rPr lang="zh-TW" altLang="en-US" sz="1200" b="1" dirty="0">
                <a:solidFill>
                  <a:schemeClr val="tx1">
                    <a:lumMod val="50000"/>
                    <a:lumOff val="50000"/>
                  </a:schemeClr>
                </a:solidFill>
                <a:latin typeface="BIZ UDゴシック" panose="020B0400000000000000" pitchFamily="49" charset="-128"/>
                <a:ea typeface="BIZ UDゴシック" panose="020B0400000000000000" pitchFamily="49" charset="-128"/>
              </a:rPr>
              <a:t>栽培作業体系</a:t>
            </a:r>
            <a:r>
              <a:rPr lang="ja-JP" altLang="en-US" sz="1200" b="1" dirty="0">
                <a:solidFill>
                  <a:schemeClr val="tx1">
                    <a:lumMod val="50000"/>
                    <a:lumOff val="50000"/>
                  </a:schemeClr>
                </a:solidFill>
                <a:latin typeface="BIZ UDゴシック" panose="020B0400000000000000" pitchFamily="49" charset="-128"/>
                <a:ea typeface="BIZ UDゴシック" panose="020B0400000000000000" pitchFamily="49" charset="-128"/>
              </a:rPr>
              <a:t>＞</a:t>
            </a:r>
          </a:p>
        </p:txBody>
      </p:sp>
      <p:sp>
        <p:nvSpPr>
          <p:cNvPr id="20" name="テキスト ボックス 19"/>
          <p:cNvSpPr txBox="1"/>
          <p:nvPr/>
        </p:nvSpPr>
        <p:spPr>
          <a:xfrm>
            <a:off x="1408070" y="3743462"/>
            <a:ext cx="831667" cy="107722"/>
          </a:xfrm>
          <a:prstGeom prst="rect">
            <a:avLst/>
          </a:prstGeom>
          <a:noFill/>
        </p:spPr>
        <p:txBody>
          <a:bodyPr wrap="square" lIns="0" tIns="0" rIns="0" bIns="0" rtlCol="0">
            <a:spAutoFit/>
          </a:bodyPr>
          <a:lstStyle/>
          <a:p>
            <a:r>
              <a:rPr kumimoji="1" lang="ja-JP" altLang="en-US" sz="700" dirty="0">
                <a:latin typeface="BIZ UDゴシック" panose="020B0400000000000000" pitchFamily="49" charset="-128"/>
                <a:ea typeface="BIZ UDゴシック" panose="020B0400000000000000" pitchFamily="49" charset="-128"/>
              </a:rPr>
              <a:t>熊本県の生産状況</a:t>
            </a:r>
          </a:p>
        </p:txBody>
      </p:sp>
      <p:pic>
        <p:nvPicPr>
          <p:cNvPr id="11" name="図 10">
            <a:extLst>
              <a:ext uri="{FF2B5EF4-FFF2-40B4-BE49-F238E27FC236}">
                <a16:creationId xmlns:a16="http://schemas.microsoft.com/office/drawing/2014/main" id="{0455E9B7-695D-C976-F8D6-05012FE32386}"/>
              </a:ext>
            </a:extLst>
          </p:cNvPr>
          <p:cNvPicPr>
            <a:picLocks noChangeAspect="1"/>
          </p:cNvPicPr>
          <p:nvPr/>
        </p:nvPicPr>
        <p:blipFill>
          <a:blip r:embed="rId5"/>
          <a:stretch>
            <a:fillRect/>
          </a:stretch>
        </p:blipFill>
        <p:spPr>
          <a:xfrm>
            <a:off x="962939" y="2565699"/>
            <a:ext cx="1861608" cy="1357807"/>
          </a:xfrm>
          <a:prstGeom prst="rect">
            <a:avLst/>
          </a:prstGeom>
        </p:spPr>
      </p:pic>
      <p:sp>
        <p:nvSpPr>
          <p:cNvPr id="53" name="テキスト ボックス 52"/>
          <p:cNvSpPr txBox="1"/>
          <p:nvPr/>
        </p:nvSpPr>
        <p:spPr>
          <a:xfrm>
            <a:off x="1980135" y="2605155"/>
            <a:ext cx="1379557" cy="175433"/>
          </a:xfrm>
          <a:prstGeom prst="rect">
            <a:avLst/>
          </a:prstGeom>
          <a:noFill/>
        </p:spPr>
        <p:txBody>
          <a:bodyPr wrap="square" lIns="36000" tIns="0" rIns="0" bIns="0" rtlCol="0">
            <a:spAutoFit/>
          </a:bodyPr>
          <a:lstStyle/>
          <a:p>
            <a:pPr marL="144000" indent="-457200"/>
            <a:r>
              <a:rPr kumimoji="1" lang="ja-JP" altLang="en-US" sz="1140" dirty="0">
                <a:latin typeface="BIZ UDゴシック" panose="020B0400000000000000" pitchFamily="49" charset="-128"/>
                <a:ea typeface="BIZ UDゴシック" panose="020B0400000000000000" pitchFamily="49" charset="-128"/>
              </a:rPr>
              <a:t>（</a:t>
            </a:r>
            <a:r>
              <a:rPr kumimoji="1" lang="en-US" altLang="ja-JP" sz="1140" dirty="0">
                <a:latin typeface="BIZ UDゴシック" panose="020B0400000000000000" pitchFamily="49" charset="-128"/>
                <a:ea typeface="BIZ UDゴシック" panose="020B0400000000000000" pitchFamily="49" charset="-128"/>
              </a:rPr>
              <a:t>25</a:t>
            </a:r>
            <a:r>
              <a:rPr kumimoji="1" lang="ja-JP" altLang="en-US" sz="1140" dirty="0">
                <a:latin typeface="BIZ UDゴシック" panose="020B0400000000000000" pitchFamily="49" charset="-128"/>
                <a:ea typeface="BIZ UDゴシック" panose="020B0400000000000000" pitchFamily="49" charset="-128"/>
              </a:rPr>
              <a:t>年前の約</a:t>
            </a:r>
            <a:r>
              <a:rPr kumimoji="1" lang="en-US" altLang="ja-JP" sz="1140" dirty="0">
                <a:latin typeface="BIZ UDゴシック" panose="020B0400000000000000" pitchFamily="49" charset="-128"/>
                <a:ea typeface="BIZ UDゴシック" panose="020B0400000000000000" pitchFamily="49" charset="-128"/>
              </a:rPr>
              <a:t>1/10</a:t>
            </a:r>
            <a:r>
              <a:rPr kumimoji="1" lang="ja-JP" altLang="en-US" sz="1140" dirty="0">
                <a:latin typeface="BIZ UDゴシック" panose="020B0400000000000000" pitchFamily="49" charset="-128"/>
                <a:ea typeface="BIZ UDゴシック" panose="020B0400000000000000" pitchFamily="49" charset="-128"/>
              </a:rPr>
              <a:t>）</a:t>
            </a:r>
          </a:p>
        </p:txBody>
      </p:sp>
      <p:sp>
        <p:nvSpPr>
          <p:cNvPr id="21" name="テキスト ボックス 20"/>
          <p:cNvSpPr txBox="1"/>
          <p:nvPr/>
        </p:nvSpPr>
        <p:spPr>
          <a:xfrm>
            <a:off x="187019" y="3858684"/>
            <a:ext cx="3401123" cy="1261884"/>
          </a:xfrm>
          <a:prstGeom prst="rect">
            <a:avLst/>
          </a:prstGeom>
          <a:noFill/>
        </p:spPr>
        <p:txBody>
          <a:bodyPr wrap="square" lIns="0" tIns="0" rIns="0" bIns="0" rtlCol="0">
            <a:spAutoFit/>
          </a:bodyPr>
          <a:lstStyle/>
          <a:p>
            <a:pPr marL="108000" indent="-180000">
              <a:spcBef>
                <a:spcPts val="300"/>
              </a:spcBef>
            </a:pPr>
            <a:r>
              <a:rPr kumimoji="1" lang="ja-JP" altLang="en-US" sz="1200" dirty="0">
                <a:latin typeface="BIZ UDゴシック" panose="020B0400000000000000" pitchFamily="49" charset="-128"/>
                <a:ea typeface="BIZ UDゴシック" panose="020B0400000000000000" pitchFamily="49" charset="-128"/>
              </a:rPr>
              <a:t>●いぐさ専用機械の製造中止、老朽化、高騰化</a:t>
            </a:r>
            <a:endParaRPr kumimoji="1" lang="en-US" altLang="ja-JP" sz="1200" dirty="0">
              <a:latin typeface="BIZ UDゴシック" panose="020B0400000000000000" pitchFamily="49" charset="-128"/>
              <a:ea typeface="BIZ UDゴシック" panose="020B0400000000000000" pitchFamily="49" charset="-128"/>
            </a:endParaRPr>
          </a:p>
          <a:p>
            <a:pPr marL="108000" indent="-180000">
              <a:spcBef>
                <a:spcPts val="300"/>
              </a:spcBef>
            </a:pPr>
            <a:r>
              <a:rPr lang="ja-JP" altLang="en-US" sz="12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燃油・肥料・資材価格の高騰</a:t>
            </a:r>
            <a:endParaRPr kumimoji="1" lang="en-US" altLang="ja-JP" sz="1200" dirty="0">
              <a:latin typeface="BIZ UDゴシック" panose="020B0400000000000000" pitchFamily="49" charset="-128"/>
              <a:ea typeface="BIZ UDゴシック" panose="020B0400000000000000" pitchFamily="49" charset="-128"/>
            </a:endParaRPr>
          </a:p>
          <a:p>
            <a:pPr marL="108000" indent="-180000">
              <a:spcBef>
                <a:spcPts val="300"/>
              </a:spcBef>
            </a:pPr>
            <a:r>
              <a:rPr lang="ja-JP" altLang="en-US" sz="1200" dirty="0">
                <a:latin typeface="BIZ UDゴシック" panose="020B0400000000000000" pitchFamily="49" charset="-128"/>
                <a:ea typeface="BIZ UDゴシック" panose="020B0400000000000000" pitchFamily="49" charset="-128"/>
              </a:rPr>
              <a:t>●高品質畳表生産と産地表示の徹底により中国産「ひのみどり」対策が必要</a:t>
            </a:r>
            <a:endParaRPr lang="en-US" altLang="ja-JP" sz="1200" dirty="0">
              <a:latin typeface="BIZ UDゴシック" panose="020B0400000000000000" pitchFamily="49" charset="-128"/>
              <a:ea typeface="BIZ UDゴシック" panose="020B0400000000000000" pitchFamily="49" charset="-128"/>
            </a:endParaRPr>
          </a:p>
          <a:p>
            <a:pPr marL="108000" indent="-180000">
              <a:spcBef>
                <a:spcPts val="300"/>
              </a:spcBef>
            </a:pPr>
            <a:r>
              <a:rPr lang="ja-JP" altLang="en-US" sz="1200" dirty="0">
                <a:latin typeface="BIZ UDゴシック" panose="020B0400000000000000" pitchFamily="49" charset="-128"/>
                <a:ea typeface="BIZ UDゴシック" panose="020B0400000000000000" pitchFamily="49" charset="-128"/>
              </a:rPr>
              <a:t>　</a:t>
            </a:r>
            <a:r>
              <a:rPr lang="en-US" altLang="ja-JP" sz="1200" dirty="0">
                <a:latin typeface="BIZ UDゴシック" panose="020B0400000000000000" pitchFamily="49" charset="-128"/>
                <a:ea typeface="BIZ UDゴシック" panose="020B0400000000000000" pitchFamily="49" charset="-128"/>
              </a:rPr>
              <a:t>※R3</a:t>
            </a:r>
            <a:r>
              <a:rPr lang="ja-JP" altLang="en-US" sz="1200" dirty="0">
                <a:latin typeface="BIZ UDゴシック" panose="020B0400000000000000" pitchFamily="49" charset="-128"/>
                <a:ea typeface="BIZ UDゴシック" panose="020B0400000000000000" pitchFamily="49" charset="-128"/>
              </a:rPr>
              <a:t>年</a:t>
            </a:r>
            <a:r>
              <a:rPr lang="en-US" altLang="ja-JP" sz="1200" dirty="0">
                <a:latin typeface="BIZ UDゴシック" panose="020B0400000000000000" pitchFamily="49" charset="-128"/>
                <a:ea typeface="BIZ UDゴシック" panose="020B0400000000000000" pitchFamily="49" charset="-128"/>
              </a:rPr>
              <a:t>6</a:t>
            </a:r>
            <a:r>
              <a:rPr lang="ja-JP" altLang="en-US" sz="1200" dirty="0">
                <a:latin typeface="BIZ UDゴシック" panose="020B0400000000000000" pitchFamily="49" charset="-128"/>
                <a:ea typeface="BIZ UDゴシック" panose="020B0400000000000000" pitchFamily="49" charset="-128"/>
              </a:rPr>
              <a:t>月に県育成者権消滅</a:t>
            </a:r>
            <a:endParaRPr lang="en-US" altLang="ja-JP" sz="1200" dirty="0">
              <a:latin typeface="BIZ UDゴシック" panose="020B0400000000000000" pitchFamily="49" charset="-128"/>
              <a:ea typeface="BIZ UDゴシック" panose="020B0400000000000000" pitchFamily="49" charset="-128"/>
            </a:endParaRPr>
          </a:p>
          <a:p>
            <a:pPr marL="108000" indent="-180000">
              <a:spcBef>
                <a:spcPts val="300"/>
              </a:spcBef>
            </a:pPr>
            <a:r>
              <a:rPr lang="ja-JP" altLang="en-US" sz="1200" dirty="0">
                <a:latin typeface="BIZ UDゴシック" panose="020B0400000000000000" pitchFamily="49" charset="-128"/>
                <a:ea typeface="BIZ UDゴシック" panose="020B0400000000000000" pitchFamily="49" charset="-128"/>
              </a:rPr>
              <a:t>●</a:t>
            </a:r>
            <a:r>
              <a:rPr lang="ja-JP" altLang="en-US" sz="1200" b="1" dirty="0">
                <a:solidFill>
                  <a:srgbClr val="FF0000"/>
                </a:solidFill>
                <a:latin typeface="BIZ UDゴシック" panose="020B0400000000000000" pitchFamily="49" charset="-128"/>
                <a:ea typeface="BIZ UDゴシック" panose="020B0400000000000000" pitchFamily="49" charset="-128"/>
              </a:rPr>
              <a:t>産地の維持</a:t>
            </a:r>
            <a:r>
              <a:rPr lang="ja-JP" altLang="en-US" sz="1200" dirty="0">
                <a:latin typeface="BIZ UDゴシック" panose="020B0400000000000000" pitchFamily="49" charset="-128"/>
                <a:ea typeface="BIZ UDゴシック" panose="020B0400000000000000" pitchFamily="49" charset="-128"/>
              </a:rPr>
              <a:t>のため</a:t>
            </a:r>
            <a:r>
              <a:rPr lang="ja-JP" altLang="en-US" sz="1200" b="1" dirty="0">
                <a:solidFill>
                  <a:srgbClr val="FF0000"/>
                </a:solidFill>
                <a:latin typeface="BIZ UDゴシック" panose="020B0400000000000000" pitchFamily="49" charset="-128"/>
                <a:ea typeface="BIZ UDゴシック" panose="020B0400000000000000" pitchFamily="49" charset="-128"/>
              </a:rPr>
              <a:t>機械化による省力化</a:t>
            </a:r>
            <a:r>
              <a:rPr lang="ja-JP" altLang="en-US" sz="1200" dirty="0">
                <a:latin typeface="BIZ UDゴシック" panose="020B0400000000000000" pitchFamily="49" charset="-128"/>
                <a:ea typeface="BIZ UDゴシック" panose="020B0400000000000000" pitchFamily="49" charset="-128"/>
              </a:rPr>
              <a:t>が必要</a:t>
            </a:r>
            <a:endParaRPr lang="en-US" altLang="ja-JP" sz="1200" dirty="0">
              <a:latin typeface="BIZ UDゴシック" panose="020B0400000000000000" pitchFamily="49" charset="-128"/>
              <a:ea typeface="BIZ UDゴシック" panose="020B0400000000000000" pitchFamily="49" charset="-128"/>
            </a:endParaRPr>
          </a:p>
        </p:txBody>
      </p:sp>
      <p:sp>
        <p:nvSpPr>
          <p:cNvPr id="23" name="テキスト ボックス 22"/>
          <p:cNvSpPr txBox="1"/>
          <p:nvPr/>
        </p:nvSpPr>
        <p:spPr>
          <a:xfrm>
            <a:off x="247525" y="2377284"/>
            <a:ext cx="3067043" cy="350865"/>
          </a:xfrm>
          <a:prstGeom prst="rect">
            <a:avLst/>
          </a:prstGeom>
          <a:noFill/>
        </p:spPr>
        <p:txBody>
          <a:bodyPr wrap="square" lIns="36000" tIns="0" rIns="0" bIns="0" rtlCol="0">
            <a:spAutoFit/>
          </a:bodyPr>
          <a:lstStyle/>
          <a:p>
            <a:pPr marL="144000" indent="-457200"/>
            <a:r>
              <a:rPr lang="ja-JP" altLang="en-US" sz="1140" dirty="0">
                <a:latin typeface="BIZ UDゴシック" panose="020B0400000000000000" pitchFamily="49" charset="-128"/>
                <a:ea typeface="BIZ UDゴシック" panose="020B0400000000000000" pitchFamily="49" charset="-128"/>
              </a:rPr>
              <a:t>●</a:t>
            </a:r>
            <a:r>
              <a:rPr kumimoji="1" lang="ja-JP" altLang="en-US" sz="1140" b="1" dirty="0">
                <a:solidFill>
                  <a:srgbClr val="FF0000"/>
                </a:solidFill>
                <a:latin typeface="BIZ UDゴシック" panose="020B0400000000000000" pitchFamily="49" charset="-128"/>
                <a:ea typeface="BIZ UDゴシック" panose="020B0400000000000000" pitchFamily="49" charset="-128"/>
              </a:rPr>
              <a:t>作付面積、農家戸数</a:t>
            </a:r>
            <a:r>
              <a:rPr kumimoji="1" lang="ja-JP" altLang="en-US" sz="1140" dirty="0">
                <a:latin typeface="BIZ UDゴシック" panose="020B0400000000000000" pitchFamily="49" charset="-128"/>
                <a:ea typeface="BIZ UDゴシック" panose="020B0400000000000000" pitchFamily="49" charset="-128"/>
              </a:rPr>
              <a:t>が大きく</a:t>
            </a:r>
            <a:r>
              <a:rPr kumimoji="1" lang="ja-JP" altLang="en-US" sz="1140" b="1" dirty="0">
                <a:solidFill>
                  <a:srgbClr val="FF0000"/>
                </a:solidFill>
                <a:latin typeface="BIZ UDゴシック" panose="020B0400000000000000" pitchFamily="49" charset="-128"/>
                <a:ea typeface="BIZ UDゴシック" panose="020B0400000000000000" pitchFamily="49" charset="-128"/>
              </a:rPr>
              <a:t>減少</a:t>
            </a:r>
            <a:endParaRPr kumimoji="1" lang="en-US" altLang="ja-JP" sz="1140" b="1" dirty="0">
              <a:solidFill>
                <a:srgbClr val="FF0000"/>
              </a:solidFill>
              <a:latin typeface="BIZ UDゴシック" panose="020B0400000000000000" pitchFamily="49" charset="-128"/>
              <a:ea typeface="BIZ UDゴシック" panose="020B0400000000000000" pitchFamily="49" charset="-128"/>
            </a:endParaRPr>
          </a:p>
          <a:p>
            <a:pPr marL="144000" indent="-457200"/>
            <a:endParaRPr kumimoji="1" lang="ja-JP" altLang="en-US" sz="114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573266810"/>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20030</TotalTime>
  <Words>437</Words>
  <Application>Microsoft Office PowerPoint</Application>
  <PresentationFormat>A4 210 x 297 mm</PresentationFormat>
  <Paragraphs>43</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BIZ UDゴシック</vt:lpstr>
      <vt:lpstr>Arial</vt:lpstr>
      <vt:lpstr>Calibri</vt:lpstr>
      <vt:lpstr>Office テーマ</vt:lpstr>
      <vt:lpstr>PowerPoint プレゼンテーション</vt:lpstr>
    </vt:vector>
  </TitlesOfParts>
  <Company>総務省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kijimatakeyuki</dc:creator>
  <cp:lastModifiedBy>2454241</cp:lastModifiedBy>
  <cp:revision>1449</cp:revision>
  <cp:lastPrinted>2026-04-15T01:24:53Z</cp:lastPrinted>
  <dcterms:created xsi:type="dcterms:W3CDTF">2010-08-19T06:20:26Z</dcterms:created>
  <dcterms:modified xsi:type="dcterms:W3CDTF">2026-04-15T01:24:57Z</dcterms:modified>
</cp:coreProperties>
</file>