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262" r:id="rId2"/>
    <p:sldId id="264" r:id="rId3"/>
  </p:sldIdLst>
  <p:sldSz cx="7056438" cy="1026001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09" userDrawn="1">
          <p15:clr>
            <a:srgbClr val="A4A3A4"/>
          </p15:clr>
        </p15:guide>
        <p15:guide id="2" pos="295" userDrawn="1">
          <p15:clr>
            <a:srgbClr val="A4A3A4"/>
          </p15:clr>
        </p15:guide>
        <p15:guide id="3" pos="43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53" autoAdjust="0"/>
    <p:restoredTop sz="95833"/>
  </p:normalViewPr>
  <p:slideViewPr>
    <p:cSldViewPr snapToGrid="0">
      <p:cViewPr>
        <p:scale>
          <a:sx n="100" d="100"/>
          <a:sy n="100" d="100"/>
        </p:scale>
        <p:origin x="954" y="-360"/>
      </p:cViewPr>
      <p:guideLst>
        <p:guide orient="horz" pos="3209"/>
        <p:guide pos="295"/>
        <p:guide pos="430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832DCA-32BB-3D48-972E-C2D9728ED962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66963" y="1143000"/>
            <a:ext cx="21240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7A3497-B68A-0045-B646-E1652B7AD4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0617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9233" y="1679128"/>
            <a:ext cx="5997972" cy="3572005"/>
          </a:xfrm>
        </p:spPr>
        <p:txBody>
          <a:bodyPr anchor="b"/>
          <a:lstStyle>
            <a:lvl1pPr algn="ctr">
              <a:defRPr sz="463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2055" y="5388883"/>
            <a:ext cx="5292329" cy="2477127"/>
          </a:xfrm>
        </p:spPr>
        <p:txBody>
          <a:bodyPr/>
          <a:lstStyle>
            <a:lvl1pPr marL="0" indent="0" algn="ctr">
              <a:buNone/>
              <a:defRPr sz="1852"/>
            </a:lvl1pPr>
            <a:lvl2pPr marL="352821" indent="0" algn="ctr">
              <a:buNone/>
              <a:defRPr sz="1543"/>
            </a:lvl2pPr>
            <a:lvl3pPr marL="705642" indent="0" algn="ctr">
              <a:buNone/>
              <a:defRPr sz="1389"/>
            </a:lvl3pPr>
            <a:lvl4pPr marL="1058464" indent="0" algn="ctr">
              <a:buNone/>
              <a:defRPr sz="1235"/>
            </a:lvl4pPr>
            <a:lvl5pPr marL="1411285" indent="0" algn="ctr">
              <a:buNone/>
              <a:defRPr sz="1235"/>
            </a:lvl5pPr>
            <a:lvl6pPr marL="1764106" indent="0" algn="ctr">
              <a:buNone/>
              <a:defRPr sz="1235"/>
            </a:lvl6pPr>
            <a:lvl7pPr marL="2116927" indent="0" algn="ctr">
              <a:buNone/>
              <a:defRPr sz="1235"/>
            </a:lvl7pPr>
            <a:lvl8pPr marL="2469749" indent="0" algn="ctr">
              <a:buNone/>
              <a:defRPr sz="1235"/>
            </a:lvl8pPr>
            <a:lvl9pPr marL="2822570" indent="0" algn="ctr">
              <a:buNone/>
              <a:defRPr sz="1235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9A4D-C3C3-4F16-96FC-BC57DFF2859E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420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9A4D-C3C3-4F16-96FC-BC57DFF2859E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A3BBC-7E0D-4822-814F-059DDC9A44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583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49764" y="546251"/>
            <a:ext cx="1521544" cy="869488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5130" y="546251"/>
            <a:ext cx="4476428" cy="869488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9A4D-C3C3-4F16-96FC-BC57DFF2859E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A3BBC-7E0D-4822-814F-059DDC9A44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75386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9A4D-C3C3-4F16-96FC-BC57DFF2859E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83610" y="9509514"/>
            <a:ext cx="1587699" cy="546251"/>
          </a:xfrm>
          <a:prstGeom prst="rect">
            <a:avLst/>
          </a:prstGeom>
        </p:spPr>
        <p:txBody>
          <a:bodyPr/>
          <a:lstStyle/>
          <a:p>
            <a:fld id="{135A3BBC-7E0D-4822-814F-059DDC9A44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2513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9A4D-C3C3-4F16-96FC-BC57DFF2859E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A3BBC-7E0D-4822-814F-059DDC9A44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0928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455" y="2557881"/>
            <a:ext cx="6086178" cy="4267880"/>
          </a:xfrm>
        </p:spPr>
        <p:txBody>
          <a:bodyPr anchor="b"/>
          <a:lstStyle>
            <a:lvl1pPr>
              <a:defRPr sz="463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455" y="6866137"/>
            <a:ext cx="6086178" cy="2244377"/>
          </a:xfrm>
        </p:spPr>
        <p:txBody>
          <a:bodyPr/>
          <a:lstStyle>
            <a:lvl1pPr marL="0" indent="0">
              <a:buNone/>
              <a:defRPr sz="1852">
                <a:solidFill>
                  <a:schemeClr val="tx1"/>
                </a:solidFill>
              </a:defRPr>
            </a:lvl1pPr>
            <a:lvl2pPr marL="35282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2pPr>
            <a:lvl3pPr marL="705642" indent="0">
              <a:buNone/>
              <a:defRPr sz="1389">
                <a:solidFill>
                  <a:schemeClr val="tx1">
                    <a:tint val="75000"/>
                  </a:schemeClr>
                </a:solidFill>
              </a:defRPr>
            </a:lvl3pPr>
            <a:lvl4pPr marL="1058464" indent="0">
              <a:buNone/>
              <a:defRPr sz="1235">
                <a:solidFill>
                  <a:schemeClr val="tx1">
                    <a:tint val="75000"/>
                  </a:schemeClr>
                </a:solidFill>
              </a:defRPr>
            </a:lvl4pPr>
            <a:lvl5pPr marL="1411285" indent="0">
              <a:buNone/>
              <a:defRPr sz="1235">
                <a:solidFill>
                  <a:schemeClr val="tx1">
                    <a:tint val="75000"/>
                  </a:schemeClr>
                </a:solidFill>
              </a:defRPr>
            </a:lvl5pPr>
            <a:lvl6pPr marL="1764106" indent="0">
              <a:buNone/>
              <a:defRPr sz="1235">
                <a:solidFill>
                  <a:schemeClr val="tx1">
                    <a:tint val="75000"/>
                  </a:schemeClr>
                </a:solidFill>
              </a:defRPr>
            </a:lvl6pPr>
            <a:lvl7pPr marL="2116927" indent="0">
              <a:buNone/>
              <a:defRPr sz="1235">
                <a:solidFill>
                  <a:schemeClr val="tx1">
                    <a:tint val="75000"/>
                  </a:schemeClr>
                </a:solidFill>
              </a:defRPr>
            </a:lvl7pPr>
            <a:lvl8pPr marL="2469749" indent="0">
              <a:buNone/>
              <a:defRPr sz="1235">
                <a:solidFill>
                  <a:schemeClr val="tx1">
                    <a:tint val="75000"/>
                  </a:schemeClr>
                </a:solidFill>
              </a:defRPr>
            </a:lvl8pPr>
            <a:lvl9pPr marL="2822570" indent="0">
              <a:buNone/>
              <a:defRPr sz="123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9A4D-C3C3-4F16-96FC-BC57DFF2859E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A3BBC-7E0D-4822-814F-059DDC9A44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5056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5130" y="2731253"/>
            <a:ext cx="2998986" cy="65098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72322" y="2731253"/>
            <a:ext cx="2998986" cy="65098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9A4D-C3C3-4F16-96FC-BC57DFF2859E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A3BBC-7E0D-4822-814F-059DDC9A44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970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049" y="546253"/>
            <a:ext cx="6086178" cy="198312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6050" y="2515129"/>
            <a:ext cx="2985204" cy="1232626"/>
          </a:xfrm>
        </p:spPr>
        <p:txBody>
          <a:bodyPr anchor="b"/>
          <a:lstStyle>
            <a:lvl1pPr marL="0" indent="0">
              <a:buNone/>
              <a:defRPr sz="1852" b="1"/>
            </a:lvl1pPr>
            <a:lvl2pPr marL="352821" indent="0">
              <a:buNone/>
              <a:defRPr sz="1543" b="1"/>
            </a:lvl2pPr>
            <a:lvl3pPr marL="705642" indent="0">
              <a:buNone/>
              <a:defRPr sz="1389" b="1"/>
            </a:lvl3pPr>
            <a:lvl4pPr marL="1058464" indent="0">
              <a:buNone/>
              <a:defRPr sz="1235" b="1"/>
            </a:lvl4pPr>
            <a:lvl5pPr marL="1411285" indent="0">
              <a:buNone/>
              <a:defRPr sz="1235" b="1"/>
            </a:lvl5pPr>
            <a:lvl6pPr marL="1764106" indent="0">
              <a:buNone/>
              <a:defRPr sz="1235" b="1"/>
            </a:lvl6pPr>
            <a:lvl7pPr marL="2116927" indent="0">
              <a:buNone/>
              <a:defRPr sz="1235" b="1"/>
            </a:lvl7pPr>
            <a:lvl8pPr marL="2469749" indent="0">
              <a:buNone/>
              <a:defRPr sz="1235" b="1"/>
            </a:lvl8pPr>
            <a:lvl9pPr marL="2822570" indent="0">
              <a:buNone/>
              <a:defRPr sz="1235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50" y="3747755"/>
            <a:ext cx="2985204" cy="55123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72322" y="2515129"/>
            <a:ext cx="2999905" cy="1232626"/>
          </a:xfrm>
        </p:spPr>
        <p:txBody>
          <a:bodyPr anchor="b"/>
          <a:lstStyle>
            <a:lvl1pPr marL="0" indent="0">
              <a:buNone/>
              <a:defRPr sz="1852" b="1"/>
            </a:lvl1pPr>
            <a:lvl2pPr marL="352821" indent="0">
              <a:buNone/>
              <a:defRPr sz="1543" b="1"/>
            </a:lvl2pPr>
            <a:lvl3pPr marL="705642" indent="0">
              <a:buNone/>
              <a:defRPr sz="1389" b="1"/>
            </a:lvl3pPr>
            <a:lvl4pPr marL="1058464" indent="0">
              <a:buNone/>
              <a:defRPr sz="1235" b="1"/>
            </a:lvl4pPr>
            <a:lvl5pPr marL="1411285" indent="0">
              <a:buNone/>
              <a:defRPr sz="1235" b="1"/>
            </a:lvl5pPr>
            <a:lvl6pPr marL="1764106" indent="0">
              <a:buNone/>
              <a:defRPr sz="1235" b="1"/>
            </a:lvl6pPr>
            <a:lvl7pPr marL="2116927" indent="0">
              <a:buNone/>
              <a:defRPr sz="1235" b="1"/>
            </a:lvl7pPr>
            <a:lvl8pPr marL="2469749" indent="0">
              <a:buNone/>
              <a:defRPr sz="1235" b="1"/>
            </a:lvl8pPr>
            <a:lvl9pPr marL="2822570" indent="0">
              <a:buNone/>
              <a:defRPr sz="1235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72322" y="3747755"/>
            <a:ext cx="2999905" cy="55123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9A4D-C3C3-4F16-96FC-BC57DFF2859E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A3BBC-7E0D-4822-814F-059DDC9A44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3375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9A4D-C3C3-4F16-96FC-BC57DFF2859E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A3BBC-7E0D-4822-814F-059DDC9A44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1300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9A4D-C3C3-4F16-96FC-BC57DFF2859E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A3BBC-7E0D-4822-814F-059DDC9A44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824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049" y="684001"/>
            <a:ext cx="2275885" cy="2394003"/>
          </a:xfrm>
        </p:spPr>
        <p:txBody>
          <a:bodyPr anchor="b"/>
          <a:lstStyle>
            <a:lvl1pPr>
              <a:defRPr sz="246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99905" y="1477254"/>
            <a:ext cx="3572322" cy="7291259"/>
          </a:xfrm>
        </p:spPr>
        <p:txBody>
          <a:bodyPr/>
          <a:lstStyle>
            <a:lvl1pPr>
              <a:defRPr sz="2469"/>
            </a:lvl1pPr>
            <a:lvl2pPr>
              <a:defRPr sz="2161"/>
            </a:lvl2pPr>
            <a:lvl3pPr>
              <a:defRPr sz="1852"/>
            </a:lvl3pPr>
            <a:lvl4pPr>
              <a:defRPr sz="1543"/>
            </a:lvl4pPr>
            <a:lvl5pPr>
              <a:defRPr sz="1543"/>
            </a:lvl5pPr>
            <a:lvl6pPr>
              <a:defRPr sz="1543"/>
            </a:lvl6pPr>
            <a:lvl7pPr>
              <a:defRPr sz="1543"/>
            </a:lvl7pPr>
            <a:lvl8pPr>
              <a:defRPr sz="1543"/>
            </a:lvl8pPr>
            <a:lvl9pPr>
              <a:defRPr sz="154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049" y="3078004"/>
            <a:ext cx="2275885" cy="5702383"/>
          </a:xfrm>
        </p:spPr>
        <p:txBody>
          <a:bodyPr/>
          <a:lstStyle>
            <a:lvl1pPr marL="0" indent="0">
              <a:buNone/>
              <a:defRPr sz="1235"/>
            </a:lvl1pPr>
            <a:lvl2pPr marL="352821" indent="0">
              <a:buNone/>
              <a:defRPr sz="1080"/>
            </a:lvl2pPr>
            <a:lvl3pPr marL="705642" indent="0">
              <a:buNone/>
              <a:defRPr sz="926"/>
            </a:lvl3pPr>
            <a:lvl4pPr marL="1058464" indent="0">
              <a:buNone/>
              <a:defRPr sz="772"/>
            </a:lvl4pPr>
            <a:lvl5pPr marL="1411285" indent="0">
              <a:buNone/>
              <a:defRPr sz="772"/>
            </a:lvl5pPr>
            <a:lvl6pPr marL="1764106" indent="0">
              <a:buNone/>
              <a:defRPr sz="772"/>
            </a:lvl6pPr>
            <a:lvl7pPr marL="2116927" indent="0">
              <a:buNone/>
              <a:defRPr sz="772"/>
            </a:lvl7pPr>
            <a:lvl8pPr marL="2469749" indent="0">
              <a:buNone/>
              <a:defRPr sz="772"/>
            </a:lvl8pPr>
            <a:lvl9pPr marL="2822570" indent="0">
              <a:buNone/>
              <a:defRPr sz="77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9A4D-C3C3-4F16-96FC-BC57DFF2859E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A3BBC-7E0D-4822-814F-059DDC9A44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8067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049" y="684001"/>
            <a:ext cx="2275885" cy="2394003"/>
          </a:xfrm>
        </p:spPr>
        <p:txBody>
          <a:bodyPr anchor="b"/>
          <a:lstStyle>
            <a:lvl1pPr>
              <a:defRPr sz="246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99905" y="1477254"/>
            <a:ext cx="3572322" cy="7291259"/>
          </a:xfrm>
        </p:spPr>
        <p:txBody>
          <a:bodyPr anchor="t"/>
          <a:lstStyle>
            <a:lvl1pPr marL="0" indent="0">
              <a:buNone/>
              <a:defRPr sz="2469"/>
            </a:lvl1pPr>
            <a:lvl2pPr marL="352821" indent="0">
              <a:buNone/>
              <a:defRPr sz="2161"/>
            </a:lvl2pPr>
            <a:lvl3pPr marL="705642" indent="0">
              <a:buNone/>
              <a:defRPr sz="1852"/>
            </a:lvl3pPr>
            <a:lvl4pPr marL="1058464" indent="0">
              <a:buNone/>
              <a:defRPr sz="1543"/>
            </a:lvl4pPr>
            <a:lvl5pPr marL="1411285" indent="0">
              <a:buNone/>
              <a:defRPr sz="1543"/>
            </a:lvl5pPr>
            <a:lvl6pPr marL="1764106" indent="0">
              <a:buNone/>
              <a:defRPr sz="1543"/>
            </a:lvl6pPr>
            <a:lvl7pPr marL="2116927" indent="0">
              <a:buNone/>
              <a:defRPr sz="1543"/>
            </a:lvl7pPr>
            <a:lvl8pPr marL="2469749" indent="0">
              <a:buNone/>
              <a:defRPr sz="1543"/>
            </a:lvl8pPr>
            <a:lvl9pPr marL="2822570" indent="0">
              <a:buNone/>
              <a:defRPr sz="1543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049" y="3078004"/>
            <a:ext cx="2275885" cy="5702383"/>
          </a:xfrm>
        </p:spPr>
        <p:txBody>
          <a:bodyPr/>
          <a:lstStyle>
            <a:lvl1pPr marL="0" indent="0">
              <a:buNone/>
              <a:defRPr sz="1235"/>
            </a:lvl1pPr>
            <a:lvl2pPr marL="352821" indent="0">
              <a:buNone/>
              <a:defRPr sz="1080"/>
            </a:lvl2pPr>
            <a:lvl3pPr marL="705642" indent="0">
              <a:buNone/>
              <a:defRPr sz="926"/>
            </a:lvl3pPr>
            <a:lvl4pPr marL="1058464" indent="0">
              <a:buNone/>
              <a:defRPr sz="772"/>
            </a:lvl4pPr>
            <a:lvl5pPr marL="1411285" indent="0">
              <a:buNone/>
              <a:defRPr sz="772"/>
            </a:lvl5pPr>
            <a:lvl6pPr marL="1764106" indent="0">
              <a:buNone/>
              <a:defRPr sz="772"/>
            </a:lvl6pPr>
            <a:lvl7pPr marL="2116927" indent="0">
              <a:buNone/>
              <a:defRPr sz="772"/>
            </a:lvl7pPr>
            <a:lvl8pPr marL="2469749" indent="0">
              <a:buNone/>
              <a:defRPr sz="772"/>
            </a:lvl8pPr>
            <a:lvl9pPr marL="2822570" indent="0">
              <a:buNone/>
              <a:defRPr sz="77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9A4D-C3C3-4F16-96FC-BC57DFF2859E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A3BBC-7E0D-4822-814F-059DDC9A44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4070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5130" y="546253"/>
            <a:ext cx="6086178" cy="1983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5130" y="2731253"/>
            <a:ext cx="6086178" cy="6509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5130" y="9509514"/>
            <a:ext cx="1587699" cy="5462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19A4D-C3C3-4F16-96FC-BC57DFF2859E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37445" y="9509514"/>
            <a:ext cx="2381548" cy="5462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83609" y="9509514"/>
            <a:ext cx="1587699" cy="5462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スライド番号プレースホルダ 5"/>
          <p:cNvSpPr txBox="1">
            <a:spLocks/>
          </p:cNvSpPr>
          <p:nvPr userDrawn="1"/>
        </p:nvSpPr>
        <p:spPr>
          <a:xfrm>
            <a:off x="6402183" y="9782640"/>
            <a:ext cx="752617" cy="515224"/>
          </a:xfrm>
          <a:prstGeom prst="rect">
            <a:avLst/>
          </a:prstGeom>
        </p:spPr>
        <p:txBody>
          <a:bodyPr lIns="0" tIns="47397" rIns="0" bIns="47397" anchor="b" anchorCtr="0"/>
          <a:lstStyle>
            <a:lvl1pPr>
              <a:defRPr/>
            </a:lvl1pPr>
          </a:lstStyle>
          <a:p>
            <a:pPr marL="0" marR="0" lvl="0" indent="0" algn="ctr" defTabSz="94794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・</a:t>
            </a:r>
            <a:fld id="{95405372-D611-4B37-B329-92554287F1C9}" type="slidenum">
              <a:rPr kumimoji="1" lang="en-US" altLang="ja-JP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pPr marL="0" marR="0" lvl="0" indent="0" algn="ctr" defTabSz="94794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・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4687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defTabSz="705642" rtl="0" eaLnBrk="1" latinLnBrk="0" hangingPunct="1">
        <a:lnSpc>
          <a:spcPct val="90000"/>
        </a:lnSpc>
        <a:spcBef>
          <a:spcPct val="0"/>
        </a:spcBef>
        <a:buNone/>
        <a:defRPr kumimoji="1" sz="339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6411" indent="-176411" algn="l" defTabSz="705642" rtl="0" eaLnBrk="1" latinLnBrk="0" hangingPunct="1">
        <a:lnSpc>
          <a:spcPct val="90000"/>
        </a:lnSpc>
        <a:spcBef>
          <a:spcPts val="772"/>
        </a:spcBef>
        <a:buFont typeface="Arial" panose="020B0604020202020204" pitchFamily="34" charset="0"/>
        <a:buChar char="•"/>
        <a:defRPr kumimoji="1" sz="2161" kern="1200">
          <a:solidFill>
            <a:schemeClr val="tx1"/>
          </a:solidFill>
          <a:latin typeface="+mn-lt"/>
          <a:ea typeface="+mn-ea"/>
          <a:cs typeface="+mn-cs"/>
        </a:defRPr>
      </a:lvl1pPr>
      <a:lvl2pPr marL="529232" indent="-176411" algn="l" defTabSz="705642" rtl="0" eaLnBrk="1" latinLnBrk="0" hangingPunct="1">
        <a:lnSpc>
          <a:spcPct val="90000"/>
        </a:lnSpc>
        <a:spcBef>
          <a:spcPts val="386"/>
        </a:spcBef>
        <a:buFont typeface="Arial" panose="020B0604020202020204" pitchFamily="34" charset="0"/>
        <a:buChar char="•"/>
        <a:defRPr kumimoji="1" sz="1852" kern="1200">
          <a:solidFill>
            <a:schemeClr val="tx1"/>
          </a:solidFill>
          <a:latin typeface="+mn-lt"/>
          <a:ea typeface="+mn-ea"/>
          <a:cs typeface="+mn-cs"/>
        </a:defRPr>
      </a:lvl2pPr>
      <a:lvl3pPr marL="882053" indent="-176411" algn="l" defTabSz="705642" rtl="0" eaLnBrk="1" latinLnBrk="0" hangingPunct="1">
        <a:lnSpc>
          <a:spcPct val="90000"/>
        </a:lnSpc>
        <a:spcBef>
          <a:spcPts val="386"/>
        </a:spcBef>
        <a:buFont typeface="Arial" panose="020B0604020202020204" pitchFamily="34" charset="0"/>
        <a:buChar char="•"/>
        <a:defRPr kumimoji="1" sz="1543" kern="1200">
          <a:solidFill>
            <a:schemeClr val="tx1"/>
          </a:solidFill>
          <a:latin typeface="+mn-lt"/>
          <a:ea typeface="+mn-ea"/>
          <a:cs typeface="+mn-cs"/>
        </a:defRPr>
      </a:lvl3pPr>
      <a:lvl4pPr marL="1234874" indent="-176411" algn="l" defTabSz="705642" rtl="0" eaLnBrk="1" latinLnBrk="0" hangingPunct="1">
        <a:lnSpc>
          <a:spcPct val="90000"/>
        </a:lnSpc>
        <a:spcBef>
          <a:spcPts val="386"/>
        </a:spcBef>
        <a:buFont typeface="Arial" panose="020B0604020202020204" pitchFamily="34" charset="0"/>
        <a:buChar char="•"/>
        <a:defRPr kumimoji="1" sz="1389" kern="1200">
          <a:solidFill>
            <a:schemeClr val="tx1"/>
          </a:solidFill>
          <a:latin typeface="+mn-lt"/>
          <a:ea typeface="+mn-ea"/>
          <a:cs typeface="+mn-cs"/>
        </a:defRPr>
      </a:lvl4pPr>
      <a:lvl5pPr marL="1587696" indent="-176411" algn="l" defTabSz="705642" rtl="0" eaLnBrk="1" latinLnBrk="0" hangingPunct="1">
        <a:lnSpc>
          <a:spcPct val="90000"/>
        </a:lnSpc>
        <a:spcBef>
          <a:spcPts val="386"/>
        </a:spcBef>
        <a:buFont typeface="Arial" panose="020B0604020202020204" pitchFamily="34" charset="0"/>
        <a:buChar char="•"/>
        <a:defRPr kumimoji="1" sz="1389" kern="1200">
          <a:solidFill>
            <a:schemeClr val="tx1"/>
          </a:solidFill>
          <a:latin typeface="+mn-lt"/>
          <a:ea typeface="+mn-ea"/>
          <a:cs typeface="+mn-cs"/>
        </a:defRPr>
      </a:lvl5pPr>
      <a:lvl6pPr marL="1940517" indent="-176411" algn="l" defTabSz="705642" rtl="0" eaLnBrk="1" latinLnBrk="0" hangingPunct="1">
        <a:lnSpc>
          <a:spcPct val="90000"/>
        </a:lnSpc>
        <a:spcBef>
          <a:spcPts val="386"/>
        </a:spcBef>
        <a:buFont typeface="Arial" panose="020B0604020202020204" pitchFamily="34" charset="0"/>
        <a:buChar char="•"/>
        <a:defRPr kumimoji="1" sz="1389" kern="1200">
          <a:solidFill>
            <a:schemeClr val="tx1"/>
          </a:solidFill>
          <a:latin typeface="+mn-lt"/>
          <a:ea typeface="+mn-ea"/>
          <a:cs typeface="+mn-cs"/>
        </a:defRPr>
      </a:lvl6pPr>
      <a:lvl7pPr marL="2293338" indent="-176411" algn="l" defTabSz="705642" rtl="0" eaLnBrk="1" latinLnBrk="0" hangingPunct="1">
        <a:lnSpc>
          <a:spcPct val="90000"/>
        </a:lnSpc>
        <a:spcBef>
          <a:spcPts val="386"/>
        </a:spcBef>
        <a:buFont typeface="Arial" panose="020B0604020202020204" pitchFamily="34" charset="0"/>
        <a:buChar char="•"/>
        <a:defRPr kumimoji="1" sz="1389" kern="1200">
          <a:solidFill>
            <a:schemeClr val="tx1"/>
          </a:solidFill>
          <a:latin typeface="+mn-lt"/>
          <a:ea typeface="+mn-ea"/>
          <a:cs typeface="+mn-cs"/>
        </a:defRPr>
      </a:lvl7pPr>
      <a:lvl8pPr marL="2646159" indent="-176411" algn="l" defTabSz="705642" rtl="0" eaLnBrk="1" latinLnBrk="0" hangingPunct="1">
        <a:lnSpc>
          <a:spcPct val="90000"/>
        </a:lnSpc>
        <a:spcBef>
          <a:spcPts val="386"/>
        </a:spcBef>
        <a:buFont typeface="Arial" panose="020B0604020202020204" pitchFamily="34" charset="0"/>
        <a:buChar char="•"/>
        <a:defRPr kumimoji="1" sz="1389" kern="1200">
          <a:solidFill>
            <a:schemeClr val="tx1"/>
          </a:solidFill>
          <a:latin typeface="+mn-lt"/>
          <a:ea typeface="+mn-ea"/>
          <a:cs typeface="+mn-cs"/>
        </a:defRPr>
      </a:lvl8pPr>
      <a:lvl9pPr marL="2998981" indent="-176411" algn="l" defTabSz="705642" rtl="0" eaLnBrk="1" latinLnBrk="0" hangingPunct="1">
        <a:lnSpc>
          <a:spcPct val="90000"/>
        </a:lnSpc>
        <a:spcBef>
          <a:spcPts val="386"/>
        </a:spcBef>
        <a:buFont typeface="Arial" panose="020B0604020202020204" pitchFamily="34" charset="0"/>
        <a:buChar char="•"/>
        <a:defRPr kumimoji="1" sz="13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05642" rtl="0" eaLnBrk="1" latinLnBrk="0" hangingPunct="1">
        <a:defRPr kumimoji="1" sz="1389" kern="1200">
          <a:solidFill>
            <a:schemeClr val="tx1"/>
          </a:solidFill>
          <a:latin typeface="+mn-lt"/>
          <a:ea typeface="+mn-ea"/>
          <a:cs typeface="+mn-cs"/>
        </a:defRPr>
      </a:lvl1pPr>
      <a:lvl2pPr marL="352821" algn="l" defTabSz="705642" rtl="0" eaLnBrk="1" latinLnBrk="0" hangingPunct="1">
        <a:defRPr kumimoji="1" sz="1389" kern="1200">
          <a:solidFill>
            <a:schemeClr val="tx1"/>
          </a:solidFill>
          <a:latin typeface="+mn-lt"/>
          <a:ea typeface="+mn-ea"/>
          <a:cs typeface="+mn-cs"/>
        </a:defRPr>
      </a:lvl2pPr>
      <a:lvl3pPr marL="705642" algn="l" defTabSz="705642" rtl="0" eaLnBrk="1" latinLnBrk="0" hangingPunct="1">
        <a:defRPr kumimoji="1" sz="1389" kern="1200">
          <a:solidFill>
            <a:schemeClr val="tx1"/>
          </a:solidFill>
          <a:latin typeface="+mn-lt"/>
          <a:ea typeface="+mn-ea"/>
          <a:cs typeface="+mn-cs"/>
        </a:defRPr>
      </a:lvl3pPr>
      <a:lvl4pPr marL="1058464" algn="l" defTabSz="705642" rtl="0" eaLnBrk="1" latinLnBrk="0" hangingPunct="1">
        <a:defRPr kumimoji="1" sz="1389" kern="1200">
          <a:solidFill>
            <a:schemeClr val="tx1"/>
          </a:solidFill>
          <a:latin typeface="+mn-lt"/>
          <a:ea typeface="+mn-ea"/>
          <a:cs typeface="+mn-cs"/>
        </a:defRPr>
      </a:lvl4pPr>
      <a:lvl5pPr marL="1411285" algn="l" defTabSz="705642" rtl="0" eaLnBrk="1" latinLnBrk="0" hangingPunct="1">
        <a:defRPr kumimoji="1" sz="1389" kern="1200">
          <a:solidFill>
            <a:schemeClr val="tx1"/>
          </a:solidFill>
          <a:latin typeface="+mn-lt"/>
          <a:ea typeface="+mn-ea"/>
          <a:cs typeface="+mn-cs"/>
        </a:defRPr>
      </a:lvl5pPr>
      <a:lvl6pPr marL="1764106" algn="l" defTabSz="705642" rtl="0" eaLnBrk="1" latinLnBrk="0" hangingPunct="1">
        <a:defRPr kumimoji="1" sz="1389" kern="1200">
          <a:solidFill>
            <a:schemeClr val="tx1"/>
          </a:solidFill>
          <a:latin typeface="+mn-lt"/>
          <a:ea typeface="+mn-ea"/>
          <a:cs typeface="+mn-cs"/>
        </a:defRPr>
      </a:lvl6pPr>
      <a:lvl7pPr marL="2116927" algn="l" defTabSz="705642" rtl="0" eaLnBrk="1" latinLnBrk="0" hangingPunct="1">
        <a:defRPr kumimoji="1" sz="1389" kern="1200">
          <a:solidFill>
            <a:schemeClr val="tx1"/>
          </a:solidFill>
          <a:latin typeface="+mn-lt"/>
          <a:ea typeface="+mn-ea"/>
          <a:cs typeface="+mn-cs"/>
        </a:defRPr>
      </a:lvl7pPr>
      <a:lvl8pPr marL="2469749" algn="l" defTabSz="705642" rtl="0" eaLnBrk="1" latinLnBrk="0" hangingPunct="1">
        <a:defRPr kumimoji="1" sz="1389" kern="1200">
          <a:solidFill>
            <a:schemeClr val="tx1"/>
          </a:solidFill>
          <a:latin typeface="+mn-lt"/>
          <a:ea typeface="+mn-ea"/>
          <a:cs typeface="+mn-cs"/>
        </a:defRPr>
      </a:lvl8pPr>
      <a:lvl9pPr marL="2822570" algn="l" defTabSz="705642" rtl="0" eaLnBrk="1" latinLnBrk="0" hangingPunct="1">
        <a:defRPr kumimoji="1" sz="13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/>
          <p:cNvSpPr txBox="1"/>
          <p:nvPr/>
        </p:nvSpPr>
        <p:spPr>
          <a:xfrm>
            <a:off x="468000" y="180000"/>
            <a:ext cx="5759280" cy="280846"/>
          </a:xfrm>
          <a:prstGeom prst="rect">
            <a:avLst/>
          </a:prstGeom>
          <a:noFill/>
        </p:spPr>
        <p:txBody>
          <a:bodyPr wrap="square" lIns="7200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400" dirty="0">
                <a:latin typeface="Meiryo" panose="020B0604030504040204" pitchFamily="34" charset="-128"/>
                <a:ea typeface="Meiryo" panose="020B0604030504040204" pitchFamily="34" charset="-128"/>
              </a:rPr>
              <a:t>別紙１／必要対象経費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587313"/>
            <a:ext cx="5932800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b="1">
                <a:latin typeface="游ゴシック" panose="020B0400000000000000" pitchFamily="50" charset="-128"/>
                <a:ea typeface="游ゴシック" panose="020B0400000000000000" pitchFamily="50" charset="-128"/>
              </a:rPr>
              <a:t>必要</a:t>
            </a:r>
            <a:r>
              <a:rPr lang="ja-JP" altLang="en-US" sz="1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対象経費一覧</a:t>
            </a:r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26DE8B3D-EED2-5F4E-8423-6CABA2970A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977" y="922020"/>
            <a:ext cx="6565561" cy="7939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747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468313" y="5391956"/>
            <a:ext cx="5932800" cy="328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200">
                <a:latin typeface="Meiryo" panose="020B0604030504040204" pitchFamily="34" charset="-128"/>
                <a:ea typeface="Meiryo" panose="020B0604030504040204" pitchFamily="34" charset="-128"/>
              </a:rPr>
              <a:t>　</a:t>
            </a:r>
            <a:endParaRPr lang="ja-JP" altLang="en-US" sz="12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8B86E6B-B9FB-214F-8CDA-D4F38986EEF6}"/>
              </a:ext>
            </a:extLst>
          </p:cNvPr>
          <p:cNvSpPr txBox="1"/>
          <p:nvPr/>
        </p:nvSpPr>
        <p:spPr>
          <a:xfrm>
            <a:off x="504669" y="4785409"/>
            <a:ext cx="6335868" cy="2382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200">
                <a:latin typeface="Meiryo" panose="020B0604030504040204" pitchFamily="34" charset="-128"/>
                <a:ea typeface="Meiryo" panose="020B0604030504040204" pitchFamily="34" charset="-128"/>
              </a:rPr>
              <a:t>主な対象外経費は、以下（１）～（６）の通りとします。なお、その他内容によっては対象外となるものもあります。</a:t>
            </a:r>
          </a:p>
          <a:p>
            <a:pPr>
              <a:lnSpc>
                <a:spcPts val="2000"/>
              </a:lnSpc>
            </a:pPr>
            <a:r>
              <a:rPr lang="ja-JP" altLang="en-US" sz="1200">
                <a:latin typeface="Meiryo" panose="020B0604030504040204" pitchFamily="34" charset="-128"/>
                <a:ea typeface="Meiryo" panose="020B0604030504040204" pitchFamily="34" charset="-128"/>
              </a:rPr>
              <a:t>（１）採択前に発生した経費</a:t>
            </a:r>
          </a:p>
          <a:p>
            <a:pPr>
              <a:lnSpc>
                <a:spcPts val="2000"/>
              </a:lnSpc>
            </a:pPr>
            <a:r>
              <a:rPr lang="ja-JP" altLang="en-US" sz="1200">
                <a:latin typeface="Meiryo" panose="020B0604030504040204" pitchFamily="34" charset="-128"/>
                <a:ea typeface="Meiryo" panose="020B0604030504040204" pitchFamily="34" charset="-128"/>
              </a:rPr>
              <a:t>（２）事業終了後の事業実施報告時に振込控、領収書等の帳票類が不備の経費</a:t>
            </a:r>
          </a:p>
          <a:p>
            <a:pPr>
              <a:lnSpc>
                <a:spcPts val="2000"/>
              </a:lnSpc>
            </a:pPr>
            <a:r>
              <a:rPr lang="ja-JP" altLang="en-US" sz="1200">
                <a:latin typeface="Meiryo" panose="020B0604030504040204" pitchFamily="34" charset="-128"/>
                <a:ea typeface="Meiryo" panose="020B0604030504040204" pitchFamily="34" charset="-128"/>
              </a:rPr>
              <a:t>（３）茶菓、飲食、娯楽、接待の費用</a:t>
            </a:r>
          </a:p>
          <a:p>
            <a:pPr>
              <a:lnSpc>
                <a:spcPts val="2000"/>
              </a:lnSpc>
            </a:pPr>
            <a:r>
              <a:rPr lang="ja-JP" altLang="en-US" sz="1200">
                <a:latin typeface="Meiryo" panose="020B0604030504040204" pitchFamily="34" charset="-128"/>
                <a:ea typeface="Meiryo" panose="020B0604030504040204" pitchFamily="34" charset="-128"/>
              </a:rPr>
              <a:t>　　　</a:t>
            </a:r>
            <a:r>
              <a:rPr lang="en-US" altLang="ja-JP" sz="1200" dirty="0">
                <a:latin typeface="Meiryo" panose="020B0604030504040204" pitchFamily="34" charset="-128"/>
                <a:ea typeface="Meiryo" panose="020B0604030504040204" pitchFamily="34" charset="-128"/>
              </a:rPr>
              <a:t>※</a:t>
            </a:r>
            <a:r>
              <a:rPr lang="ja-JP" altLang="en-US" sz="1200">
                <a:latin typeface="Meiryo" panose="020B0604030504040204" pitchFamily="34" charset="-128"/>
                <a:ea typeface="Meiryo" panose="020B0604030504040204" pitchFamily="34" charset="-128"/>
              </a:rPr>
              <a:t>ただし、ワークショップ等応募時の事業計画にある場合の茶菓費用を除く。</a:t>
            </a:r>
          </a:p>
          <a:p>
            <a:pPr>
              <a:lnSpc>
                <a:spcPts val="2000"/>
              </a:lnSpc>
            </a:pPr>
            <a:r>
              <a:rPr lang="ja-JP" altLang="en-US" sz="1200">
                <a:latin typeface="Meiryo" panose="020B0604030504040204" pitchFamily="34" charset="-128"/>
                <a:ea typeface="Meiryo" panose="020B0604030504040204" pitchFamily="34" charset="-128"/>
              </a:rPr>
              <a:t>（４）他の自主事業と事業プランの実施とに明確に区分できない経費</a:t>
            </a:r>
          </a:p>
          <a:p>
            <a:pPr>
              <a:lnSpc>
                <a:spcPts val="2000"/>
              </a:lnSpc>
            </a:pPr>
            <a:r>
              <a:rPr lang="ja-JP" altLang="en-US" sz="1200">
                <a:latin typeface="Meiryo" panose="020B0604030504040204" pitchFamily="34" charset="-128"/>
                <a:ea typeface="Meiryo" panose="020B0604030504040204" pitchFamily="34" charset="-128"/>
              </a:rPr>
              <a:t>（５）一般的な市場価格に対して著しく高額な経費</a:t>
            </a:r>
          </a:p>
          <a:p>
            <a:pPr>
              <a:lnSpc>
                <a:spcPts val="2000"/>
              </a:lnSpc>
            </a:pPr>
            <a:r>
              <a:rPr lang="ja-JP" altLang="en-US" sz="1200">
                <a:latin typeface="Meiryo" panose="020B0604030504040204" pitchFamily="34" charset="-128"/>
                <a:ea typeface="Meiryo" panose="020B0604030504040204" pitchFamily="34" charset="-128"/>
              </a:rPr>
              <a:t>（６）協議会共催事業の用途として、社会通念上不適切な経費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DBBFCD3-2D60-A443-8153-E40ED6C39748}"/>
              </a:ext>
            </a:extLst>
          </p:cNvPr>
          <p:cNvSpPr txBox="1"/>
          <p:nvPr/>
        </p:nvSpPr>
        <p:spPr>
          <a:xfrm>
            <a:off x="468000" y="180000"/>
            <a:ext cx="5759280" cy="280846"/>
          </a:xfrm>
          <a:prstGeom prst="rect">
            <a:avLst/>
          </a:prstGeom>
          <a:noFill/>
        </p:spPr>
        <p:txBody>
          <a:bodyPr wrap="square" lIns="7200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400" dirty="0">
                <a:latin typeface="Meiryo" panose="020B0604030504040204" pitchFamily="34" charset="-128"/>
                <a:ea typeface="Meiryo" panose="020B0604030504040204" pitchFamily="34" charset="-128"/>
              </a:rPr>
              <a:t>別紙１／必要対象経費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F3CEBC3-98D5-4547-8C23-A78CBAA978C9}"/>
              </a:ext>
            </a:extLst>
          </p:cNvPr>
          <p:cNvSpPr txBox="1"/>
          <p:nvPr/>
        </p:nvSpPr>
        <p:spPr>
          <a:xfrm>
            <a:off x="-9681" y="595360"/>
            <a:ext cx="593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b="1">
                <a:latin typeface="Meiryo" panose="020B0604030504040204" pitchFamily="34" charset="-128"/>
                <a:ea typeface="Meiryo" panose="020B0604030504040204" pitchFamily="34" charset="-128"/>
              </a:rPr>
              <a:t>１．定義</a:t>
            </a:r>
            <a:endParaRPr lang="en-US" altLang="ja-JP" sz="12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FE9C8A4-D2CE-2B4E-8501-C549CD16EE69}"/>
              </a:ext>
            </a:extLst>
          </p:cNvPr>
          <p:cNvSpPr txBox="1"/>
          <p:nvPr/>
        </p:nvSpPr>
        <p:spPr>
          <a:xfrm>
            <a:off x="-9681" y="2483682"/>
            <a:ext cx="593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b="1">
                <a:latin typeface="Meiryo" panose="020B0604030504040204" pitchFamily="34" charset="-128"/>
                <a:ea typeface="Meiryo" panose="020B0604030504040204" pitchFamily="34" charset="-128"/>
              </a:rPr>
              <a:t>２</a:t>
            </a:r>
            <a:r>
              <a:rPr lang="ja-JP" altLang="en-US" sz="1400" b="1" dirty="0">
                <a:latin typeface="Meiryo" panose="020B0604030504040204" pitchFamily="34" charset="-128"/>
                <a:ea typeface="Meiryo" panose="020B0604030504040204" pitchFamily="34" charset="-128"/>
              </a:rPr>
              <a:t>．</a:t>
            </a:r>
            <a:r>
              <a:rPr lang="ja-JP" altLang="en-US" sz="1400" b="1">
                <a:latin typeface="Meiryo" panose="020B0604030504040204" pitchFamily="34" charset="-128"/>
                <a:ea typeface="Meiryo" panose="020B0604030504040204" pitchFamily="34" charset="-128"/>
              </a:rPr>
              <a:t>適合条件</a:t>
            </a:r>
            <a:r>
              <a:rPr lang="ja-JP" altLang="en-US" sz="1200">
                <a:latin typeface="Meiryo" panose="020B0604030504040204" pitchFamily="34" charset="-128"/>
                <a:ea typeface="Meiryo" panose="020B0604030504040204" pitchFamily="34" charset="-128"/>
              </a:rPr>
              <a:t>　</a:t>
            </a:r>
            <a:endParaRPr lang="en-US" altLang="ja-JP" sz="12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9FD8C12-86BB-6243-A4F5-B0D536986F3C}"/>
              </a:ext>
            </a:extLst>
          </p:cNvPr>
          <p:cNvSpPr txBox="1"/>
          <p:nvPr/>
        </p:nvSpPr>
        <p:spPr>
          <a:xfrm>
            <a:off x="-9681" y="4487863"/>
            <a:ext cx="593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b="1">
                <a:latin typeface="Meiryo" panose="020B0604030504040204" pitchFamily="34" charset="-128"/>
                <a:ea typeface="Meiryo" panose="020B0604030504040204" pitchFamily="34" charset="-128"/>
              </a:rPr>
              <a:t>３．その他必要対象外となる経費</a:t>
            </a:r>
            <a:endParaRPr lang="en-US" altLang="ja-JP" sz="14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D0579E0-850D-3244-BD3B-FB5979BAE585}"/>
              </a:ext>
            </a:extLst>
          </p:cNvPr>
          <p:cNvSpPr txBox="1"/>
          <p:nvPr/>
        </p:nvSpPr>
        <p:spPr>
          <a:xfrm>
            <a:off x="468312" y="909384"/>
            <a:ext cx="6372225" cy="1356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200">
                <a:latin typeface="Meiryo" panose="020B0604030504040204" pitchFamily="34" charset="-128"/>
                <a:ea typeface="Meiryo" panose="020B0604030504040204" pitchFamily="34" charset="-128"/>
              </a:rPr>
              <a:t>定義</a:t>
            </a:r>
            <a:r>
              <a:rPr lang="ja-JP" altLang="en-US" sz="1200" dirty="0">
                <a:latin typeface="Meiryo" panose="020B0604030504040204" pitchFamily="34" charset="-128"/>
                <a:ea typeface="Meiryo" panose="020B0604030504040204" pitchFamily="34" charset="-128"/>
              </a:rPr>
              <a:t>は以下の通りとします。</a:t>
            </a:r>
          </a:p>
          <a:p>
            <a:pPr>
              <a:lnSpc>
                <a:spcPts val="2000"/>
              </a:lnSpc>
            </a:pPr>
            <a:r>
              <a:rPr lang="ja-JP" altLang="en-US" sz="1200">
                <a:latin typeface="Meiryo" panose="020B0604030504040204" pitchFamily="34" charset="-128"/>
                <a:ea typeface="Meiryo" panose="020B0604030504040204" pitchFamily="34" charset="-128"/>
              </a:rPr>
              <a:t>（１）「</a:t>
            </a:r>
            <a:r>
              <a:rPr lang="ja-JP" altLang="en-US" sz="1200" dirty="0">
                <a:latin typeface="Meiryo" panose="020B0604030504040204" pitchFamily="34" charset="-128"/>
                <a:ea typeface="Meiryo" panose="020B0604030504040204" pitchFamily="34" charset="-128"/>
              </a:rPr>
              <a:t>必要対象経費」とは、事業実施のために必要な経費のこと</a:t>
            </a:r>
            <a:r>
              <a:rPr lang="ja-JP" altLang="en-US" sz="1200">
                <a:latin typeface="Meiryo" panose="020B0604030504040204" pitchFamily="34" charset="-128"/>
                <a:ea typeface="Meiryo" panose="020B0604030504040204" pitchFamily="34" charset="-128"/>
              </a:rPr>
              <a:t>です。</a:t>
            </a:r>
            <a:endParaRPr lang="en-US" altLang="ja-JP" sz="12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200">
                <a:latin typeface="Meiryo" panose="020B0604030504040204" pitchFamily="34" charset="-128"/>
                <a:ea typeface="Meiryo" panose="020B0604030504040204" pitchFamily="34" charset="-128"/>
              </a:rPr>
              <a:t>（２）「</a:t>
            </a:r>
            <a:r>
              <a:rPr lang="ja-JP" altLang="en-US" sz="1200" dirty="0">
                <a:latin typeface="Meiryo" panose="020B0604030504040204" pitchFamily="34" charset="-128"/>
                <a:ea typeface="Meiryo" panose="020B0604030504040204" pitchFamily="34" charset="-128"/>
              </a:rPr>
              <a:t>経費区分」とは、必要対象経費の内訳となる経費で、企画開発費、</a:t>
            </a:r>
            <a:r>
              <a:rPr lang="ja-JP" altLang="en-US" sz="1200">
                <a:latin typeface="Meiryo" panose="020B0604030504040204" pitchFamily="34" charset="-128"/>
                <a:ea typeface="Meiryo" panose="020B0604030504040204" pitchFamily="34" charset="-128"/>
              </a:rPr>
              <a:t>製作費、人</a:t>
            </a:r>
            <a:endParaRPr lang="en-US" altLang="ja-JP" sz="12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200">
                <a:latin typeface="Meiryo" panose="020B0604030504040204" pitchFamily="34" charset="-128"/>
                <a:ea typeface="Meiryo" panose="020B0604030504040204" pitchFamily="34" charset="-128"/>
              </a:rPr>
              <a:t>　　　件費、備品</a:t>
            </a:r>
            <a:r>
              <a:rPr lang="ja-JP" altLang="en-US" sz="1200" dirty="0">
                <a:latin typeface="Meiryo" panose="020B0604030504040204" pitchFamily="34" charset="-128"/>
                <a:ea typeface="Meiryo" panose="020B0604030504040204" pitchFamily="34" charset="-128"/>
              </a:rPr>
              <a:t>購入費、賃借料、広告宣伝費とします。</a:t>
            </a:r>
          </a:p>
          <a:p>
            <a:pPr>
              <a:lnSpc>
                <a:spcPts val="2000"/>
              </a:lnSpc>
            </a:pPr>
            <a:r>
              <a:rPr lang="ja-JP" altLang="en-US" sz="1200">
                <a:latin typeface="Meiryo" panose="020B0604030504040204" pitchFamily="34" charset="-128"/>
                <a:ea typeface="Meiryo" panose="020B0604030504040204" pitchFamily="34" charset="-128"/>
              </a:rPr>
              <a:t>（３）原則</a:t>
            </a:r>
            <a:r>
              <a:rPr lang="ja-JP" altLang="en-US" sz="1200" dirty="0">
                <a:latin typeface="Meiryo" panose="020B0604030504040204" pitchFamily="34" charset="-128"/>
                <a:ea typeface="Meiryo" panose="020B0604030504040204" pitchFamily="34" charset="-128"/>
              </a:rPr>
              <a:t>として、応募者が所有する不動産、備品等を使用する場合は、対象</a:t>
            </a:r>
            <a:r>
              <a:rPr lang="ja-JP" altLang="en-US" sz="1200">
                <a:latin typeface="Meiryo" panose="020B0604030504040204" pitchFamily="34" charset="-128"/>
                <a:ea typeface="Meiryo" panose="020B0604030504040204" pitchFamily="34" charset="-128"/>
              </a:rPr>
              <a:t>としません。</a:t>
            </a:r>
            <a:endParaRPr lang="ja-JP" altLang="en-US" sz="12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FEEA6DC-1005-3C40-A181-6529830C12F6}"/>
              </a:ext>
            </a:extLst>
          </p:cNvPr>
          <p:cNvSpPr txBox="1"/>
          <p:nvPr/>
        </p:nvSpPr>
        <p:spPr>
          <a:xfrm>
            <a:off x="487049" y="2790108"/>
            <a:ext cx="6372225" cy="1610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200" dirty="0">
                <a:latin typeface="Meiryo" panose="020B0604030504040204" pitchFamily="34" charset="-128"/>
                <a:ea typeface="Meiryo" panose="020B0604030504040204" pitchFamily="34" charset="-128"/>
              </a:rPr>
              <a:t>必要対象経費は、以下（１）～（３）の条件に適合する経費で、かつ、「別紙１</a:t>
            </a:r>
            <a:r>
              <a:rPr lang="en-US" altLang="ja-JP" sz="12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ja-JP" altLang="en-US" sz="1200" dirty="0">
                <a:latin typeface="Meiryo" panose="020B0604030504040204" pitchFamily="34" charset="-128"/>
                <a:ea typeface="Meiryo" panose="020B0604030504040204" pitchFamily="34" charset="-128"/>
              </a:rPr>
              <a:t>必要対象経費」に掲げる経費とします。</a:t>
            </a:r>
          </a:p>
          <a:p>
            <a:pPr>
              <a:lnSpc>
                <a:spcPts val="2000"/>
              </a:lnSpc>
            </a:pPr>
            <a:r>
              <a:rPr lang="ja-JP" altLang="en-US" sz="1200" dirty="0">
                <a:latin typeface="Meiryo" panose="020B0604030504040204" pitchFamily="34" charset="-128"/>
                <a:ea typeface="Meiryo" panose="020B0604030504040204" pitchFamily="34" charset="-128"/>
              </a:rPr>
              <a:t>　（１）事業を実施するための必要最小限の経費</a:t>
            </a:r>
          </a:p>
          <a:p>
            <a:pPr>
              <a:lnSpc>
                <a:spcPts val="2000"/>
              </a:lnSpc>
            </a:pPr>
            <a:r>
              <a:rPr lang="ja-JP" altLang="en-US" sz="1200" dirty="0">
                <a:latin typeface="Meiryo" panose="020B0604030504040204" pitchFamily="34" charset="-128"/>
                <a:ea typeface="Meiryo" panose="020B0604030504040204" pitchFamily="34" charset="-128"/>
              </a:rPr>
              <a:t>　（２）事業期間中に契約、購入、実施及び支払が完了した経費</a:t>
            </a:r>
            <a:endParaRPr lang="en-US" altLang="ja-JP" sz="12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200" dirty="0">
                <a:latin typeface="Meiryo" panose="020B0604030504040204" pitchFamily="34" charset="-128"/>
                <a:ea typeface="Meiryo" panose="020B0604030504040204" pitchFamily="34" charset="-128"/>
              </a:rPr>
              <a:t>　（３）内容（使途、単価、規模等）の確認が可能であり、かつ、事業プラン実施に</a:t>
            </a:r>
            <a:br>
              <a:rPr lang="en-US" altLang="ja-JP" sz="1200" dirty="0">
                <a:latin typeface="Meiryo" panose="020B0604030504040204" pitchFamily="34" charset="-128"/>
                <a:ea typeface="Meiryo" panose="020B0604030504040204" pitchFamily="34" charset="-128"/>
              </a:rPr>
            </a:br>
            <a:r>
              <a:rPr lang="ja-JP" altLang="en-US" sz="1200" dirty="0">
                <a:latin typeface="Meiryo" panose="020B0604030504040204" pitchFamily="34" charset="-128"/>
                <a:ea typeface="Meiryo" panose="020B0604030504040204" pitchFamily="34" charset="-128"/>
              </a:rPr>
              <a:t>　　　　関するものとして明確に区分できる経費</a:t>
            </a:r>
            <a:endParaRPr lang="en-US" altLang="ja-JP" sz="12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6006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370</TotalTime>
  <Words>377</Words>
  <Application>Microsoft Office PowerPoint</Application>
  <PresentationFormat>ユーザー設定</PresentationFormat>
  <Paragraphs>24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TOTOGAWA MIHO</dc:creator>
  <cp:lastModifiedBy>小園 真理子</cp:lastModifiedBy>
  <cp:revision>38</cp:revision>
  <dcterms:created xsi:type="dcterms:W3CDTF">2018-08-06T21:43:24Z</dcterms:created>
  <dcterms:modified xsi:type="dcterms:W3CDTF">2022-05-26T05:58:39Z</dcterms:modified>
</cp:coreProperties>
</file>