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17DBA2-BCC3-3904-8238-DCA3781AE04A}" name="稲本　有紗" initials="稲本　有紗" userId="S::ari-hzm@yatsushirocity.onmicrosoft.com::1a8d3dca-4add-43b9-aa67-d09706edb76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1A12EF-9286-49AE-86CD-714543D32C3D}" type="doc">
      <dgm:prSet loTypeId="urn:microsoft.com/office/officeart/2005/8/layout/vList5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C0077CA-D5E7-4D4C-9044-7C0E70C2797B}">
      <dgm:prSet phldrT="[テキスト]"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児童発達支援センターのぞみ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TEL:080-1782-3664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/0965-35-4766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5E6571B7-5960-441C-8ECD-D6EDE02018BC}" type="sibTrans" cxnId="{1026F6DA-99FD-45B0-9120-71E77EE1930D}">
      <dgm:prSet/>
      <dgm:spPr/>
      <dgm:t>
        <a:bodyPr/>
        <a:lstStyle/>
        <a:p>
          <a:endParaRPr kumimoji="1" lang="ja-JP" altLang="en-US"/>
        </a:p>
      </dgm:t>
    </dgm:pt>
    <dgm:pt modelId="{52A35F0D-1F58-4EBB-A906-546B5C12A9DD}" type="parTrans" cxnId="{1026F6DA-99FD-45B0-9120-71E77EE1930D}">
      <dgm:prSet/>
      <dgm:spPr/>
      <dgm:t>
        <a:bodyPr/>
        <a:lstStyle/>
        <a:p>
          <a:endParaRPr kumimoji="1" lang="ja-JP" altLang="en-US"/>
        </a:p>
      </dgm:t>
    </dgm:pt>
    <dgm:pt modelId="{CBD7A770-290D-4C37-A4BE-5EE76412A894}">
      <dgm:prSet phldrT="[テキスト]"/>
      <dgm:spPr/>
      <dgm:t>
        <a:bodyPr/>
        <a:lstStyle/>
        <a:p>
          <a:pPr algn="ctr"/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こどもの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困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り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感・関わり方について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知りたい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4288FED1-BC6F-46E9-9BD1-98D523828ECB}" type="sibTrans" cxnId="{696987ED-2CD0-4B88-B8E4-E2B546263F7F}">
      <dgm:prSet/>
      <dgm:spPr/>
      <dgm:t>
        <a:bodyPr/>
        <a:lstStyle/>
        <a:p>
          <a:endParaRPr kumimoji="1" lang="ja-JP" altLang="en-US"/>
        </a:p>
      </dgm:t>
    </dgm:pt>
    <dgm:pt modelId="{3539D738-1FCC-49A3-8672-9FA2FD725C41}" type="parTrans" cxnId="{696987ED-2CD0-4B88-B8E4-E2B546263F7F}">
      <dgm:prSet/>
      <dgm:spPr/>
      <dgm:t>
        <a:bodyPr/>
        <a:lstStyle/>
        <a:p>
          <a:endParaRPr kumimoji="1" lang="ja-JP" altLang="en-US"/>
        </a:p>
      </dgm:t>
    </dgm:pt>
    <dgm:pt modelId="{7E3E0974-4396-4659-BDEF-D6AE5138C702}">
      <dgm:prSet phldrT="[テキスト]"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八代市健康推進課（下記以外の校区）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TEL:0965-33-5116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22782155-EF30-4E85-A561-AFEF745EA010}" type="sibTrans" cxnId="{835B38C6-B092-4711-A20B-D38D9B34191E}">
      <dgm:prSet/>
      <dgm:spPr/>
      <dgm:t>
        <a:bodyPr/>
        <a:lstStyle/>
        <a:p>
          <a:endParaRPr kumimoji="1" lang="ja-JP" altLang="en-US"/>
        </a:p>
      </dgm:t>
    </dgm:pt>
    <dgm:pt modelId="{C52913B9-24DE-477F-980E-717677627530}" type="parTrans" cxnId="{835B38C6-B092-4711-A20B-D38D9B34191E}">
      <dgm:prSet/>
      <dgm:spPr/>
      <dgm:t>
        <a:bodyPr/>
        <a:lstStyle/>
        <a:p>
          <a:endParaRPr kumimoji="1" lang="ja-JP" altLang="en-US"/>
        </a:p>
      </dgm:t>
    </dgm:pt>
    <dgm:pt modelId="{A96C558A-EBF4-46D4-A126-C62CC2F3818D}">
      <dgm:prSet phldrT="[テキスト]"/>
      <dgm:spPr/>
      <dgm:t>
        <a:bodyPr/>
        <a:lstStyle/>
        <a:p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こどもの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成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長・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発達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などについて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相談したい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5BA9AA20-B5F3-4F17-B969-7CA92059A529}" type="parTrans" cxnId="{8BED90C9-5505-4B83-8A6D-812E3FC192A9}">
      <dgm:prSet/>
      <dgm:spPr/>
      <dgm:t>
        <a:bodyPr/>
        <a:lstStyle/>
        <a:p>
          <a:endParaRPr kumimoji="1" lang="ja-JP" altLang="en-US"/>
        </a:p>
      </dgm:t>
    </dgm:pt>
    <dgm:pt modelId="{AC89F46A-A91A-4BEE-B0A6-6E66146F1B8F}" type="sibTrans" cxnId="{8BED90C9-5505-4B83-8A6D-812E3FC192A9}">
      <dgm:prSet/>
      <dgm:spPr/>
      <dgm:t>
        <a:bodyPr/>
        <a:lstStyle/>
        <a:p>
          <a:endParaRPr kumimoji="1" lang="ja-JP" altLang="en-US"/>
        </a:p>
      </dgm:t>
    </dgm:pt>
    <dgm:pt modelId="{B19E4533-361B-4344-BB49-82AE03058FB8}">
      <dgm:prSet/>
      <dgm:spPr/>
      <dgm:t>
        <a:bodyPr/>
        <a:lstStyle/>
        <a:p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就園について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知りたい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F0591210-D828-45CE-979C-86770FEC72E6}" type="parTrans" cxnId="{2A0C80B2-9832-4D5B-AF65-2596BE511E17}">
      <dgm:prSet/>
      <dgm:spPr/>
      <dgm:t>
        <a:bodyPr/>
        <a:lstStyle/>
        <a:p>
          <a:endParaRPr kumimoji="1" lang="ja-JP" altLang="en-US"/>
        </a:p>
      </dgm:t>
    </dgm:pt>
    <dgm:pt modelId="{52C0A6F0-E7DC-485A-8E67-887DBC85438F}" type="sibTrans" cxnId="{2A0C80B2-9832-4D5B-AF65-2596BE511E17}">
      <dgm:prSet/>
      <dgm:spPr/>
      <dgm:t>
        <a:bodyPr/>
        <a:lstStyle/>
        <a:p>
          <a:endParaRPr kumimoji="1" lang="ja-JP" altLang="en-US"/>
        </a:p>
      </dgm:t>
    </dgm:pt>
    <dgm:pt modelId="{FE1BEF2D-C374-4563-B353-C3395936B6C7}">
      <dgm:prSet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八代市健康推進課（下記以外の校区）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TEL:0965-33-5116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0B74DA0A-B0E4-4F0C-8FA7-F8B388DABCCC}" type="parTrans" cxnId="{037B737E-E17F-4944-B83A-EE4E6B62C20B}">
      <dgm:prSet/>
      <dgm:spPr/>
      <dgm:t>
        <a:bodyPr/>
        <a:lstStyle/>
        <a:p>
          <a:endParaRPr kumimoji="1" lang="ja-JP" altLang="en-US"/>
        </a:p>
      </dgm:t>
    </dgm:pt>
    <dgm:pt modelId="{448B3E74-4D12-45FA-8069-FCA1DE46EB26}" type="sibTrans" cxnId="{037B737E-E17F-4944-B83A-EE4E6B62C20B}">
      <dgm:prSet/>
      <dgm:spPr/>
      <dgm:t>
        <a:bodyPr/>
        <a:lstStyle/>
        <a:p>
          <a:endParaRPr kumimoji="1" lang="ja-JP" altLang="en-US"/>
        </a:p>
      </dgm:t>
    </dgm:pt>
    <dgm:pt modelId="{8EF14CF4-D82E-406D-A2AE-23FA87D6157B}">
      <dgm:prSet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八代市鏡保健センター（鏡・千丁・東陽・泉校区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TEL:0965-52-5277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　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847D75E1-9FF5-4A85-AC97-C9B1E1FCBD59}" type="parTrans" cxnId="{0C877476-5588-4D23-BB71-8B35B012407F}">
      <dgm:prSet/>
      <dgm:spPr/>
      <dgm:t>
        <a:bodyPr/>
        <a:lstStyle/>
        <a:p>
          <a:endParaRPr kumimoji="1" lang="ja-JP" altLang="en-US"/>
        </a:p>
      </dgm:t>
    </dgm:pt>
    <dgm:pt modelId="{9D848D6F-98BB-40BF-8D92-27EDEBC8088D}" type="sibTrans" cxnId="{0C877476-5588-4D23-BB71-8B35B012407F}">
      <dgm:prSet/>
      <dgm:spPr/>
      <dgm:t>
        <a:bodyPr/>
        <a:lstStyle/>
        <a:p>
          <a:endParaRPr kumimoji="1" lang="ja-JP" altLang="en-US"/>
        </a:p>
      </dgm:t>
    </dgm:pt>
    <dgm:pt modelId="{143EBE89-4771-4F88-B870-A55C67425D0E}">
      <dgm:prSet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児童発達支援センターのぞみ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TEL:080-1782-3664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/0965-35-4766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66D02D22-330A-4DAC-870B-0DA6F58471F7}" type="parTrans" cxnId="{ACF6C1C8-62B5-4E75-883A-577B54116E70}">
      <dgm:prSet/>
      <dgm:spPr/>
      <dgm:t>
        <a:bodyPr/>
        <a:lstStyle/>
        <a:p>
          <a:endParaRPr kumimoji="1" lang="ja-JP" altLang="en-US"/>
        </a:p>
      </dgm:t>
    </dgm:pt>
    <dgm:pt modelId="{4780E494-528D-4E50-8446-A9418FE723D1}" type="sibTrans" cxnId="{ACF6C1C8-62B5-4E75-883A-577B54116E70}">
      <dgm:prSet/>
      <dgm:spPr/>
      <dgm:t>
        <a:bodyPr/>
        <a:lstStyle/>
        <a:p>
          <a:endParaRPr kumimoji="1" lang="ja-JP" altLang="en-US"/>
        </a:p>
      </dgm:t>
    </dgm:pt>
    <dgm:pt modelId="{9E06E908-17BF-4566-8CDB-AEF0183BB095}">
      <dgm:prSet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保育園・認定こども園・私立幼稚園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</a:t>
          </a:r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⇒八代市こども未来課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TEL:0965-33-8721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9557B30E-A0A5-46F3-A6A6-CF219D56C578}" type="parTrans" cxnId="{200F4B33-71B2-4499-BEA3-5EC40AA125B1}">
      <dgm:prSet/>
      <dgm:spPr/>
      <dgm:t>
        <a:bodyPr/>
        <a:lstStyle/>
        <a:p>
          <a:endParaRPr kumimoji="1" lang="ja-JP" altLang="en-US"/>
        </a:p>
      </dgm:t>
    </dgm:pt>
    <dgm:pt modelId="{AEF6A551-EE3E-4D73-BF8E-47011DB2F295}" type="sibTrans" cxnId="{200F4B33-71B2-4499-BEA3-5EC40AA125B1}">
      <dgm:prSet/>
      <dgm:spPr/>
      <dgm:t>
        <a:bodyPr/>
        <a:lstStyle/>
        <a:p>
          <a:endParaRPr kumimoji="1" lang="ja-JP" altLang="en-US"/>
        </a:p>
      </dgm:t>
    </dgm:pt>
    <dgm:pt modelId="{A29CEC57-3F77-480B-9DB3-09DCD51F2705}">
      <dgm:prSet/>
      <dgm:spPr/>
      <dgm:t>
        <a:bodyPr/>
        <a:lstStyle/>
        <a:p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療育訓練に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ついて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知りたい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2396504F-0CE0-4CE8-965C-E4BEE5AD5416}" type="parTrans" cxnId="{E4CBF83B-EFA6-461B-B6B3-702376F37CF1}">
      <dgm:prSet/>
      <dgm:spPr/>
      <dgm:t>
        <a:bodyPr/>
        <a:lstStyle/>
        <a:p>
          <a:endParaRPr kumimoji="1" lang="ja-JP" altLang="en-US"/>
        </a:p>
      </dgm:t>
    </dgm:pt>
    <dgm:pt modelId="{FEF9FAA7-2B6E-4BEB-ABAF-74A24CD7F488}" type="sibTrans" cxnId="{E4CBF83B-EFA6-461B-B6B3-702376F37CF1}">
      <dgm:prSet/>
      <dgm:spPr/>
      <dgm:t>
        <a:bodyPr/>
        <a:lstStyle/>
        <a:p>
          <a:endParaRPr kumimoji="1" lang="ja-JP" altLang="en-US"/>
        </a:p>
      </dgm:t>
    </dgm:pt>
    <dgm:pt modelId="{70D1B4D1-305B-43BD-992F-5B058479D034}">
      <dgm:prSet/>
      <dgm:spPr/>
      <dgm:t>
        <a:bodyPr/>
        <a:lstStyle/>
        <a:p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障害福祉</a:t>
          </a:r>
          <a:r>
            <a: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   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</a:t>
          </a:r>
          <a:r>
            <a: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    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サービスに</a:t>
          </a:r>
          <a:r>
            <a: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  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ついて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知りたい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AF644DFB-E9D6-43AA-98AC-BCE9590341CC}" type="parTrans" cxnId="{761FBCD4-0993-4775-A96E-47C0369578D4}">
      <dgm:prSet/>
      <dgm:spPr/>
      <dgm:t>
        <a:bodyPr/>
        <a:lstStyle/>
        <a:p>
          <a:endParaRPr kumimoji="1" lang="ja-JP" altLang="en-US"/>
        </a:p>
      </dgm:t>
    </dgm:pt>
    <dgm:pt modelId="{EFEA8717-EE24-4F7E-9034-AEC1443933EA}" type="sibTrans" cxnId="{761FBCD4-0993-4775-A96E-47C0369578D4}">
      <dgm:prSet/>
      <dgm:spPr/>
      <dgm:t>
        <a:bodyPr/>
        <a:lstStyle/>
        <a:p>
          <a:endParaRPr kumimoji="1" lang="ja-JP" altLang="en-US"/>
        </a:p>
      </dgm:t>
    </dgm:pt>
    <dgm:pt modelId="{4C601F9D-5CF5-40BE-B5C8-D2C6BAECC29C}">
      <dgm:prSet custT="1"/>
      <dgm:spPr/>
      <dgm:t>
        <a:bodyPr/>
        <a:lstStyle/>
        <a:p>
          <a:r>
            <a:rPr lang="ja-JP" sz="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八代市障がい者支援課</a:t>
          </a:r>
          <a:r>
            <a:rPr lang="ja-JP" altLang="en-US" sz="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（</a:t>
          </a:r>
          <a:r>
            <a:rPr lang="en-US" altLang="ja-JP" sz="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TEL:0965-35-0294</a:t>
          </a:r>
          <a:r>
            <a:rPr lang="ja-JP" altLang="en-US" sz="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solidFill>
              <a:schemeClr val="tx1"/>
            </a:solidFill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89C676F8-4705-4ED7-AFD9-FF9DB5700D07}" type="parTrans" cxnId="{E9336CDC-568F-4760-A2F4-0B5AD6DC5308}">
      <dgm:prSet/>
      <dgm:spPr/>
      <dgm:t>
        <a:bodyPr/>
        <a:lstStyle/>
        <a:p>
          <a:endParaRPr kumimoji="1" lang="ja-JP" altLang="en-US"/>
        </a:p>
      </dgm:t>
    </dgm:pt>
    <dgm:pt modelId="{D799C018-E954-44AB-9831-FF8F5713334A}" type="sibTrans" cxnId="{E9336CDC-568F-4760-A2F4-0B5AD6DC5308}">
      <dgm:prSet/>
      <dgm:spPr/>
      <dgm:t>
        <a:bodyPr/>
        <a:lstStyle/>
        <a:p>
          <a:endParaRPr kumimoji="1" lang="ja-JP" altLang="en-US"/>
        </a:p>
      </dgm:t>
    </dgm:pt>
    <dgm:pt modelId="{D8B11038-1DE6-4A01-A5F5-A9439BF35ABA}">
      <dgm:prSet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鏡保健センター（鏡・千丁・東陽・泉校区）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TEL:0965-52-5277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　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761FCD4B-EC8E-4457-A053-4E8A7AFA61C7}" type="parTrans" cxnId="{E304D9BE-4C56-40AB-90B4-890567CB4FD6}">
      <dgm:prSet/>
      <dgm:spPr/>
      <dgm:t>
        <a:bodyPr/>
        <a:lstStyle/>
        <a:p>
          <a:endParaRPr kumimoji="1" lang="ja-JP" altLang="en-US"/>
        </a:p>
      </dgm:t>
    </dgm:pt>
    <dgm:pt modelId="{850D765D-B681-4AB3-9CF8-6B88B4537CC3}" type="sibTrans" cxnId="{E304D9BE-4C56-40AB-90B4-890567CB4FD6}">
      <dgm:prSet/>
      <dgm:spPr/>
      <dgm:t>
        <a:bodyPr/>
        <a:lstStyle/>
        <a:p>
          <a:endParaRPr kumimoji="1" lang="ja-JP" altLang="en-US"/>
        </a:p>
      </dgm:t>
    </dgm:pt>
    <dgm:pt modelId="{B62C371D-D477-42F4-9A90-41445B364C61}">
      <dgm:prSet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八代市障がい者支援課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TEL:0965-35-0294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C01069B3-71C1-44C3-A5A6-29F9EFD63346}" type="parTrans" cxnId="{0DCD8735-1D31-4315-9F12-0EDA00FD2E2F}">
      <dgm:prSet/>
      <dgm:spPr/>
      <dgm:t>
        <a:bodyPr/>
        <a:lstStyle/>
        <a:p>
          <a:endParaRPr kumimoji="1" lang="ja-JP" altLang="en-US"/>
        </a:p>
      </dgm:t>
    </dgm:pt>
    <dgm:pt modelId="{25C6465C-19B4-4FE5-844F-08EA4486B630}" type="sibTrans" cxnId="{0DCD8735-1D31-4315-9F12-0EDA00FD2E2F}">
      <dgm:prSet/>
      <dgm:spPr/>
      <dgm:t>
        <a:bodyPr/>
        <a:lstStyle/>
        <a:p>
          <a:endParaRPr kumimoji="1" lang="ja-JP" altLang="en-US"/>
        </a:p>
      </dgm:t>
    </dgm:pt>
    <dgm:pt modelId="{B0DAD9E4-7773-4164-BC4C-5A37DD99F8D7}">
      <dgm:prSet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八代圏域障がい者</a:t>
          </a:r>
          <a:r>
            <a:rPr lang="ja-JP" altLang="en-US" sz="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基幹</a:t>
          </a:r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相談支援センターアクロス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TEL:0965-45-9577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5572D156-1413-4ACE-82C4-4809BB08DBA6}" type="parTrans" cxnId="{F6D41FC1-854E-429E-B2AA-3240CCE8D2DB}">
      <dgm:prSet/>
      <dgm:spPr/>
      <dgm:t>
        <a:bodyPr/>
        <a:lstStyle/>
        <a:p>
          <a:endParaRPr kumimoji="1" lang="ja-JP" altLang="en-US"/>
        </a:p>
      </dgm:t>
    </dgm:pt>
    <dgm:pt modelId="{67CE114B-080F-4AAE-90EF-8A2A612C2D39}" type="sibTrans" cxnId="{F6D41FC1-854E-429E-B2AA-3240CCE8D2DB}">
      <dgm:prSet/>
      <dgm:spPr/>
      <dgm:t>
        <a:bodyPr/>
        <a:lstStyle/>
        <a:p>
          <a:endParaRPr kumimoji="1" lang="ja-JP" altLang="en-US"/>
        </a:p>
      </dgm:t>
    </dgm:pt>
    <dgm:pt modelId="{F7D81F13-AC36-4FBB-869F-B3010F44F652}">
      <dgm:prSet phldrT="[テキスト]"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八代市鏡保健センター（鏡・千丁・東陽・泉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校</a:t>
          </a:r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区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：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0965-</a:t>
          </a:r>
          <a:r>
            <a:rPr lang="ja-JP" altLang="en-US" sz="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５２₋５２７７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0CD70580-8BD8-4538-ADC9-A44F33529012}" type="parTrans" cxnId="{C1C57814-7DA0-4031-8519-44BCC6CD2BDC}">
      <dgm:prSet/>
      <dgm:spPr/>
      <dgm:t>
        <a:bodyPr/>
        <a:lstStyle/>
        <a:p>
          <a:endParaRPr kumimoji="1" lang="ja-JP" altLang="en-US"/>
        </a:p>
      </dgm:t>
    </dgm:pt>
    <dgm:pt modelId="{F581785E-F4B4-44CC-B779-5D6A1F273711}" type="sibTrans" cxnId="{C1C57814-7DA0-4031-8519-44BCC6CD2BDC}">
      <dgm:prSet/>
      <dgm:spPr/>
      <dgm:t>
        <a:bodyPr/>
        <a:lstStyle/>
        <a:p>
          <a:endParaRPr kumimoji="1" lang="ja-JP" altLang="en-US"/>
        </a:p>
      </dgm:t>
    </dgm:pt>
    <dgm:pt modelId="{DBBF549C-B1FF-4648-8CCB-B994C5EE8724}">
      <dgm:prSet phldrT="[テキスト]"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八代市こども家庭センター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TEL:0965-45-5523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9B5E1BFD-ED7D-43C9-AB36-05B2A92C5F79}" type="parTrans" cxnId="{4B2641BE-2F6B-4FE3-898F-534A9EEAD961}">
      <dgm:prSet/>
      <dgm:spPr/>
      <dgm:t>
        <a:bodyPr/>
        <a:lstStyle/>
        <a:p>
          <a:endParaRPr kumimoji="1" lang="ja-JP" altLang="en-US"/>
        </a:p>
      </dgm:t>
    </dgm:pt>
    <dgm:pt modelId="{AF4DF862-BB71-4817-93EE-66BCA3540D4E}" type="sibTrans" cxnId="{4B2641BE-2F6B-4FE3-898F-534A9EEAD961}">
      <dgm:prSet/>
      <dgm:spPr/>
      <dgm:t>
        <a:bodyPr/>
        <a:lstStyle/>
        <a:p>
          <a:endParaRPr kumimoji="1" lang="ja-JP" altLang="en-US"/>
        </a:p>
      </dgm:t>
    </dgm:pt>
    <dgm:pt modelId="{7257F13B-3425-4E57-B5C9-696FA8B3950B}">
      <dgm:prSet phldrT="[テキスト]"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児童家庭支援センター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TEL:0965-80-7700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1AE38D50-41F4-46D7-924C-2972B5F739D8}" type="parTrans" cxnId="{B5AAB659-170E-4BB0-BA6F-46135BC365FB}">
      <dgm:prSet/>
      <dgm:spPr/>
      <dgm:t>
        <a:bodyPr/>
        <a:lstStyle/>
        <a:p>
          <a:endParaRPr kumimoji="1" lang="ja-JP" altLang="en-US"/>
        </a:p>
      </dgm:t>
    </dgm:pt>
    <dgm:pt modelId="{7B3570F1-F4A3-47FF-A5B5-0D1083E1457F}" type="sibTrans" cxnId="{B5AAB659-170E-4BB0-BA6F-46135BC365FB}">
      <dgm:prSet/>
      <dgm:spPr/>
      <dgm:t>
        <a:bodyPr/>
        <a:lstStyle/>
        <a:p>
          <a:endParaRPr kumimoji="1" lang="ja-JP" altLang="en-US"/>
        </a:p>
      </dgm:t>
    </dgm:pt>
    <dgm:pt modelId="{179A6E14-7764-4EEE-8F1A-D3DF47074AD3}">
      <dgm:prSet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児童発達支援センターのぞみ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TEL:080-1782-3664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/0965-35-4766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688D3D4B-D595-4F6A-AFDA-90D1A0EAA2EA}" type="parTrans" cxnId="{E5CA9560-971C-4CC6-AC57-4B97FB0CD2C6}">
      <dgm:prSet/>
      <dgm:spPr/>
      <dgm:t>
        <a:bodyPr/>
        <a:lstStyle/>
        <a:p>
          <a:endParaRPr kumimoji="1" lang="ja-JP" altLang="en-US"/>
        </a:p>
      </dgm:t>
    </dgm:pt>
    <dgm:pt modelId="{2F68A463-8AA7-4239-9729-454AD4CF651A}" type="sibTrans" cxnId="{E5CA9560-971C-4CC6-AC57-4B97FB0CD2C6}">
      <dgm:prSet/>
      <dgm:spPr/>
      <dgm:t>
        <a:bodyPr/>
        <a:lstStyle/>
        <a:p>
          <a:endParaRPr kumimoji="1" lang="ja-JP" altLang="en-US"/>
        </a:p>
      </dgm:t>
    </dgm:pt>
    <dgm:pt modelId="{0D6D68BB-C1EF-435D-8208-8183AE86DA47}">
      <dgm:prSet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八代市健康推進課（下記以外の校区）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TEL:0965-33-5116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3755051E-609A-4C56-AFD6-47F15E23AF91}" type="parTrans" cxnId="{E3DC150F-862C-48D9-9871-274FFC95C996}">
      <dgm:prSet/>
      <dgm:spPr/>
      <dgm:t>
        <a:bodyPr/>
        <a:lstStyle/>
        <a:p>
          <a:endParaRPr kumimoji="1" lang="ja-JP" altLang="en-US"/>
        </a:p>
      </dgm:t>
    </dgm:pt>
    <dgm:pt modelId="{B328C3B0-E42B-4439-8230-184691BCDC69}" type="sibTrans" cxnId="{E3DC150F-862C-48D9-9871-274FFC95C996}">
      <dgm:prSet/>
      <dgm:spPr/>
      <dgm:t>
        <a:bodyPr/>
        <a:lstStyle/>
        <a:p>
          <a:endParaRPr kumimoji="1" lang="ja-JP" altLang="en-US"/>
        </a:p>
      </dgm:t>
    </dgm:pt>
    <dgm:pt modelId="{CE6E4081-9D4A-49DA-B5E0-CAB17CE7A48D}">
      <dgm:prSet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公立幼稚園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　　　　　　　　　　　　　　　　</a:t>
          </a:r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⇒八代市学校教育課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TEL:0965-33-6133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6C28A49B-B91C-4740-A5E6-80839EB3F355}" type="parTrans" cxnId="{BCB09DF5-4AD8-47C9-B847-FEEEA4F4D8DC}">
      <dgm:prSet/>
      <dgm:spPr/>
      <dgm:t>
        <a:bodyPr/>
        <a:lstStyle/>
        <a:p>
          <a:endParaRPr kumimoji="1" lang="ja-JP" altLang="en-US"/>
        </a:p>
      </dgm:t>
    </dgm:pt>
    <dgm:pt modelId="{8CF4DFAD-FEBD-481A-A59F-293CCDC4319E}" type="sibTrans" cxnId="{BCB09DF5-4AD8-47C9-B847-FEEEA4F4D8DC}">
      <dgm:prSet/>
      <dgm:spPr/>
      <dgm:t>
        <a:bodyPr/>
        <a:lstStyle/>
        <a:p>
          <a:endParaRPr kumimoji="1" lang="ja-JP" altLang="en-US"/>
        </a:p>
      </dgm:t>
    </dgm:pt>
    <dgm:pt modelId="{B190145D-CF3F-4584-A878-54DD07C74862}">
      <dgm:prSet phldrT="[テキスト]" custT="1"/>
      <dgm:spPr/>
      <dgm:t>
        <a:bodyPr/>
        <a:lstStyle/>
        <a:p>
          <a:r>
            <a:rPr 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八代児童相談所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　　　　　（</a:t>
          </a:r>
          <a:r>
            <a: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TEL:0965-33-3247</a:t>
          </a:r>
          <a:r>
            <a:rPr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F1A5DA94-E303-4195-A1D5-254922ABDCD8}" type="parTrans" cxnId="{AD601906-9985-41EC-B630-23A5BE6A22FC}">
      <dgm:prSet/>
      <dgm:spPr/>
      <dgm:t>
        <a:bodyPr/>
        <a:lstStyle/>
        <a:p>
          <a:endParaRPr kumimoji="1" lang="ja-JP" altLang="en-US"/>
        </a:p>
      </dgm:t>
    </dgm:pt>
    <dgm:pt modelId="{CC6D20D8-6B29-414C-9A82-66BADA25CC65}" type="sibTrans" cxnId="{AD601906-9985-41EC-B630-23A5BE6A22FC}">
      <dgm:prSet/>
      <dgm:spPr/>
      <dgm:t>
        <a:bodyPr/>
        <a:lstStyle/>
        <a:p>
          <a:endParaRPr kumimoji="1" lang="ja-JP" altLang="en-US"/>
        </a:p>
      </dgm:t>
    </dgm:pt>
    <dgm:pt modelId="{4217892A-4B88-4594-9FE3-26A2E38F51FA}" type="pres">
      <dgm:prSet presAssocID="{FD1A12EF-9286-49AE-86CD-714543D32C3D}" presName="Name0" presStyleCnt="0">
        <dgm:presLayoutVars>
          <dgm:dir/>
          <dgm:animLvl val="lvl"/>
          <dgm:resizeHandles val="exact"/>
        </dgm:presLayoutVars>
      </dgm:prSet>
      <dgm:spPr/>
    </dgm:pt>
    <dgm:pt modelId="{3153AF2F-6BB4-42FB-A211-87BBC77C6985}" type="pres">
      <dgm:prSet presAssocID="{CBD7A770-290D-4C37-A4BE-5EE76412A894}" presName="linNode" presStyleCnt="0"/>
      <dgm:spPr/>
    </dgm:pt>
    <dgm:pt modelId="{4AF96513-2EB3-4504-949D-E834ACE58222}" type="pres">
      <dgm:prSet presAssocID="{CBD7A770-290D-4C37-A4BE-5EE76412A894}" presName="parentText" presStyleLbl="node1" presStyleIdx="0" presStyleCnt="5" custScaleX="77286" custScaleY="110677">
        <dgm:presLayoutVars>
          <dgm:chMax val="1"/>
          <dgm:bulletEnabled val="1"/>
        </dgm:presLayoutVars>
      </dgm:prSet>
      <dgm:spPr/>
    </dgm:pt>
    <dgm:pt modelId="{2EB0FA48-530A-41B2-8155-5D452A8E27A6}" type="pres">
      <dgm:prSet presAssocID="{CBD7A770-290D-4C37-A4BE-5EE76412A894}" presName="descendantText" presStyleLbl="alignAccFollowNode1" presStyleIdx="0" presStyleCnt="5" custScaleX="100489" custScaleY="131213">
        <dgm:presLayoutVars>
          <dgm:bulletEnabled val="1"/>
        </dgm:presLayoutVars>
      </dgm:prSet>
      <dgm:spPr/>
    </dgm:pt>
    <dgm:pt modelId="{374592C3-581F-4E1F-AE18-967AB9E67546}" type="pres">
      <dgm:prSet presAssocID="{4288FED1-BC6F-46E9-9BD1-98D523828ECB}" presName="sp" presStyleCnt="0"/>
      <dgm:spPr/>
    </dgm:pt>
    <dgm:pt modelId="{52D83448-1B09-4DCC-8AE0-DAB1E46E4689}" type="pres">
      <dgm:prSet presAssocID="{A96C558A-EBF4-46D4-A126-C62CC2F3818D}" presName="linNode" presStyleCnt="0"/>
      <dgm:spPr/>
    </dgm:pt>
    <dgm:pt modelId="{CB757547-4704-4622-872D-4FB89D803BE6}" type="pres">
      <dgm:prSet presAssocID="{A96C558A-EBF4-46D4-A126-C62CC2F3818D}" presName="parentText" presStyleLbl="node1" presStyleIdx="1" presStyleCnt="5" custScaleX="82213" custScaleY="85272">
        <dgm:presLayoutVars>
          <dgm:chMax val="1"/>
          <dgm:bulletEnabled val="1"/>
        </dgm:presLayoutVars>
      </dgm:prSet>
      <dgm:spPr/>
    </dgm:pt>
    <dgm:pt modelId="{76D06435-3AF9-4D2F-9735-6020FE454A0A}" type="pres">
      <dgm:prSet presAssocID="{A96C558A-EBF4-46D4-A126-C62CC2F3818D}" presName="descendantText" presStyleLbl="alignAccFollowNode1" presStyleIdx="1" presStyleCnt="5" custScaleY="90025">
        <dgm:presLayoutVars>
          <dgm:bulletEnabled val="1"/>
        </dgm:presLayoutVars>
      </dgm:prSet>
      <dgm:spPr/>
    </dgm:pt>
    <dgm:pt modelId="{EF9A4CC9-EEC2-45CC-BA25-708CA20A5779}" type="pres">
      <dgm:prSet presAssocID="{AC89F46A-A91A-4BEE-B0A6-6E66146F1B8F}" presName="sp" presStyleCnt="0"/>
      <dgm:spPr/>
    </dgm:pt>
    <dgm:pt modelId="{BF2FE8BF-5333-493A-AE26-FEE57B13B490}" type="pres">
      <dgm:prSet presAssocID="{B19E4533-361B-4344-BB49-82AE03058FB8}" presName="linNode" presStyleCnt="0"/>
      <dgm:spPr/>
    </dgm:pt>
    <dgm:pt modelId="{806714EC-6B99-4197-9008-3D7B6CBE450A}" type="pres">
      <dgm:prSet presAssocID="{B19E4533-361B-4344-BB49-82AE03058FB8}" presName="parentText" presStyleLbl="node1" presStyleIdx="2" presStyleCnt="5" custScaleX="82213" custScaleY="73745">
        <dgm:presLayoutVars>
          <dgm:chMax val="1"/>
          <dgm:bulletEnabled val="1"/>
        </dgm:presLayoutVars>
      </dgm:prSet>
      <dgm:spPr/>
    </dgm:pt>
    <dgm:pt modelId="{BA45AAEC-88F2-4E91-8163-A84489836EF4}" type="pres">
      <dgm:prSet presAssocID="{B19E4533-361B-4344-BB49-82AE03058FB8}" presName="descendantText" presStyleLbl="alignAccFollowNode1" presStyleIdx="2" presStyleCnt="5" custScaleY="79751">
        <dgm:presLayoutVars>
          <dgm:bulletEnabled val="1"/>
        </dgm:presLayoutVars>
      </dgm:prSet>
      <dgm:spPr/>
    </dgm:pt>
    <dgm:pt modelId="{A39FB20A-50E2-4BDF-AA44-D975007BE61F}" type="pres">
      <dgm:prSet presAssocID="{52C0A6F0-E7DC-485A-8E67-887DBC85438F}" presName="sp" presStyleCnt="0"/>
      <dgm:spPr/>
    </dgm:pt>
    <dgm:pt modelId="{E8B053F5-D1A0-4F0B-9A73-C71B91867B27}" type="pres">
      <dgm:prSet presAssocID="{A29CEC57-3F77-480B-9DB3-09DCD51F2705}" presName="linNode" presStyleCnt="0"/>
      <dgm:spPr/>
    </dgm:pt>
    <dgm:pt modelId="{55AA983E-0997-4896-8B4B-989B51D03E6A}" type="pres">
      <dgm:prSet presAssocID="{A29CEC57-3F77-480B-9DB3-09DCD51F2705}" presName="parentText" presStyleLbl="node1" presStyleIdx="3" presStyleCnt="5" custScaleX="82213" custScaleY="93268">
        <dgm:presLayoutVars>
          <dgm:chMax val="1"/>
          <dgm:bulletEnabled val="1"/>
        </dgm:presLayoutVars>
      </dgm:prSet>
      <dgm:spPr/>
    </dgm:pt>
    <dgm:pt modelId="{5C32DDF7-E71C-440D-A1AE-C670326BD7FE}" type="pres">
      <dgm:prSet presAssocID="{A29CEC57-3F77-480B-9DB3-09DCD51F2705}" presName="descendantText" presStyleLbl="alignAccFollowNode1" presStyleIdx="3" presStyleCnt="5">
        <dgm:presLayoutVars>
          <dgm:bulletEnabled val="1"/>
        </dgm:presLayoutVars>
      </dgm:prSet>
      <dgm:spPr/>
    </dgm:pt>
    <dgm:pt modelId="{1BA97D52-41B9-404D-99D7-3AF7BC0B443F}" type="pres">
      <dgm:prSet presAssocID="{FEF9FAA7-2B6E-4BEB-ABAF-74A24CD7F488}" presName="sp" presStyleCnt="0"/>
      <dgm:spPr/>
    </dgm:pt>
    <dgm:pt modelId="{868E7943-3A55-4BC6-9E71-701E309BF3FC}" type="pres">
      <dgm:prSet presAssocID="{70D1B4D1-305B-43BD-992F-5B058479D034}" presName="linNode" presStyleCnt="0"/>
      <dgm:spPr/>
    </dgm:pt>
    <dgm:pt modelId="{E7A01F9F-FC68-419C-BCC4-74A54DF5F1CC}" type="pres">
      <dgm:prSet presAssocID="{70D1B4D1-305B-43BD-992F-5B058479D034}" presName="parentText" presStyleLbl="node1" presStyleIdx="4" presStyleCnt="5" custScaleX="82213" custScaleY="68689">
        <dgm:presLayoutVars>
          <dgm:chMax val="1"/>
          <dgm:bulletEnabled val="1"/>
        </dgm:presLayoutVars>
      </dgm:prSet>
      <dgm:spPr/>
    </dgm:pt>
    <dgm:pt modelId="{6D53D736-EEB7-40BB-91F6-81DF6CAE256B}" type="pres">
      <dgm:prSet presAssocID="{70D1B4D1-305B-43BD-992F-5B058479D034}" presName="descendantText" presStyleLbl="alignAccFollowNode1" presStyleIdx="4" presStyleCnt="5" custScaleY="69171" custLinFactNeighborX="-1269" custLinFactNeighborY="-461">
        <dgm:presLayoutVars>
          <dgm:bulletEnabled val="1"/>
        </dgm:presLayoutVars>
      </dgm:prSet>
      <dgm:spPr/>
    </dgm:pt>
  </dgm:ptLst>
  <dgm:cxnLst>
    <dgm:cxn modelId="{AD601906-9985-41EC-B630-23A5BE6A22FC}" srcId="{CBD7A770-290D-4C37-A4BE-5EE76412A894}" destId="{B190145D-CF3F-4584-A878-54DD07C74862}" srcOrd="5" destOrd="0" parTransId="{F1A5DA94-E303-4195-A1D5-254922ABDCD8}" sibTransId="{CC6D20D8-6B29-414C-9A82-66BADA25CC65}"/>
    <dgm:cxn modelId="{E3DC150F-862C-48D9-9871-274FFC95C996}" srcId="{A29CEC57-3F77-480B-9DB3-09DCD51F2705}" destId="{0D6D68BB-C1EF-435D-8208-8183AE86DA47}" srcOrd="1" destOrd="0" parTransId="{3755051E-609A-4C56-AFD6-47F15E23AF91}" sibTransId="{B328C3B0-E42B-4439-8230-184691BCDC69}"/>
    <dgm:cxn modelId="{C1C57814-7DA0-4031-8519-44BCC6CD2BDC}" srcId="{CBD7A770-290D-4C37-A4BE-5EE76412A894}" destId="{F7D81F13-AC36-4FBB-869F-B3010F44F652}" srcOrd="2" destOrd="0" parTransId="{0CD70580-8BD8-4538-ADC9-A44F33529012}" sibTransId="{F581785E-F4B4-44CC-B779-5D6A1F273711}"/>
    <dgm:cxn modelId="{5AD2B014-76EB-4EEF-A4C3-9053520F25E8}" type="presOf" srcId="{A29CEC57-3F77-480B-9DB3-09DCD51F2705}" destId="{55AA983E-0997-4896-8B4B-989B51D03E6A}" srcOrd="0" destOrd="0" presId="urn:microsoft.com/office/officeart/2005/8/layout/vList5"/>
    <dgm:cxn modelId="{0F76941C-C456-437E-BA91-59AED631F2F4}" type="presOf" srcId="{2C0077CA-D5E7-4D4C-9044-7C0E70C2797B}" destId="{2EB0FA48-530A-41B2-8155-5D452A8E27A6}" srcOrd="0" destOrd="0" presId="urn:microsoft.com/office/officeart/2005/8/layout/vList5"/>
    <dgm:cxn modelId="{BBA3FC20-560B-44DF-ADF9-B95BB7197FF5}" type="presOf" srcId="{143EBE89-4771-4F88-B870-A55C67425D0E}" destId="{76D06435-3AF9-4D2F-9735-6020FE454A0A}" srcOrd="0" destOrd="2" presId="urn:microsoft.com/office/officeart/2005/8/layout/vList5"/>
    <dgm:cxn modelId="{200F4B33-71B2-4499-BEA3-5EC40AA125B1}" srcId="{B19E4533-361B-4344-BB49-82AE03058FB8}" destId="{9E06E908-17BF-4566-8CDB-AEF0183BB095}" srcOrd="0" destOrd="0" parTransId="{9557B30E-A0A5-46F3-A6A6-CF219D56C578}" sibTransId="{AEF6A551-EE3E-4D73-BF8E-47011DB2F295}"/>
    <dgm:cxn modelId="{37F04F34-31CB-4531-9F73-09FB4FFE78AA}" type="presOf" srcId="{CE6E4081-9D4A-49DA-B5E0-CAB17CE7A48D}" destId="{BA45AAEC-88F2-4E91-8163-A84489836EF4}" srcOrd="0" destOrd="1" presId="urn:microsoft.com/office/officeart/2005/8/layout/vList5"/>
    <dgm:cxn modelId="{0DCD8735-1D31-4315-9F12-0EDA00FD2E2F}" srcId="{70D1B4D1-305B-43BD-992F-5B058479D034}" destId="{B62C371D-D477-42F4-9A90-41445B364C61}" srcOrd="0" destOrd="0" parTransId="{C01069B3-71C1-44C3-A5A6-29F9EFD63346}" sibTransId="{25C6465C-19B4-4FE5-844F-08EA4486B630}"/>
    <dgm:cxn modelId="{E4CBF83B-EFA6-461B-B6B3-702376F37CF1}" srcId="{FD1A12EF-9286-49AE-86CD-714543D32C3D}" destId="{A29CEC57-3F77-480B-9DB3-09DCD51F2705}" srcOrd="3" destOrd="0" parTransId="{2396504F-0CE0-4CE8-965C-E4BEE5AD5416}" sibTransId="{FEF9FAA7-2B6E-4BEB-ABAF-74A24CD7F488}"/>
    <dgm:cxn modelId="{EEB8953E-61C2-4834-A26A-01B863629662}" type="presOf" srcId="{0D6D68BB-C1EF-435D-8208-8183AE86DA47}" destId="{5C32DDF7-E71C-440D-A1AE-C670326BD7FE}" srcOrd="0" destOrd="1" presId="urn:microsoft.com/office/officeart/2005/8/layout/vList5"/>
    <dgm:cxn modelId="{FC13645D-DA5F-461A-A41F-153DF4D7B8E7}" type="presOf" srcId="{B62C371D-D477-42F4-9A90-41445B364C61}" destId="{6D53D736-EEB7-40BB-91F6-81DF6CAE256B}" srcOrd="0" destOrd="0" presId="urn:microsoft.com/office/officeart/2005/8/layout/vList5"/>
    <dgm:cxn modelId="{E5CA9560-971C-4CC6-AC57-4B97FB0CD2C6}" srcId="{A29CEC57-3F77-480B-9DB3-09DCD51F2705}" destId="{179A6E14-7764-4EEE-8F1A-D3DF47074AD3}" srcOrd="3" destOrd="0" parTransId="{688D3D4B-D595-4F6A-AFDA-90D1A0EAA2EA}" sibTransId="{2F68A463-8AA7-4239-9729-454AD4CF651A}"/>
    <dgm:cxn modelId="{27C5F160-DE8C-4D5D-ADC7-AC7EEE3EFB88}" type="presOf" srcId="{FD1A12EF-9286-49AE-86CD-714543D32C3D}" destId="{4217892A-4B88-4594-9FE3-26A2E38F51FA}" srcOrd="0" destOrd="0" presId="urn:microsoft.com/office/officeart/2005/8/layout/vList5"/>
    <dgm:cxn modelId="{81C13F46-38BD-44AA-88DE-5D14D157D5A8}" type="presOf" srcId="{D8B11038-1DE6-4A01-A5F5-A9439BF35ABA}" destId="{5C32DDF7-E71C-440D-A1AE-C670326BD7FE}" srcOrd="0" destOrd="2" presId="urn:microsoft.com/office/officeart/2005/8/layout/vList5"/>
    <dgm:cxn modelId="{7B508B6F-581C-4743-BACE-DFAD63A2613E}" type="presOf" srcId="{F7D81F13-AC36-4FBB-869F-B3010F44F652}" destId="{2EB0FA48-530A-41B2-8155-5D452A8E27A6}" srcOrd="0" destOrd="2" presId="urn:microsoft.com/office/officeart/2005/8/layout/vList5"/>
    <dgm:cxn modelId="{3229C475-DA76-44B2-82C1-D91CB56FA1C5}" type="presOf" srcId="{CBD7A770-290D-4C37-A4BE-5EE76412A894}" destId="{4AF96513-2EB3-4504-949D-E834ACE58222}" srcOrd="0" destOrd="0" presId="urn:microsoft.com/office/officeart/2005/8/layout/vList5"/>
    <dgm:cxn modelId="{0C877476-5588-4D23-BB71-8B35B012407F}" srcId="{A96C558A-EBF4-46D4-A126-C62CC2F3818D}" destId="{8EF14CF4-D82E-406D-A2AE-23FA87D6157B}" srcOrd="1" destOrd="0" parTransId="{847D75E1-9FF5-4A85-AC97-C9B1E1FCBD59}" sibTransId="{9D848D6F-98BB-40BF-8D92-27EDEBC8088D}"/>
    <dgm:cxn modelId="{A6888156-0DF0-4090-BDA7-CBB66DECAE15}" type="presOf" srcId="{B19E4533-361B-4344-BB49-82AE03058FB8}" destId="{806714EC-6B99-4197-9008-3D7B6CBE450A}" srcOrd="0" destOrd="0" presId="urn:microsoft.com/office/officeart/2005/8/layout/vList5"/>
    <dgm:cxn modelId="{0CFD3A57-65D6-49E1-8E7A-D91C58CEF4E1}" type="presOf" srcId="{179A6E14-7764-4EEE-8F1A-D3DF47074AD3}" destId="{5C32DDF7-E71C-440D-A1AE-C670326BD7FE}" srcOrd="0" destOrd="3" presId="urn:microsoft.com/office/officeart/2005/8/layout/vList5"/>
    <dgm:cxn modelId="{B5AAB659-170E-4BB0-BA6F-46135BC365FB}" srcId="{CBD7A770-290D-4C37-A4BE-5EE76412A894}" destId="{7257F13B-3425-4E57-B5C9-696FA8B3950B}" srcOrd="4" destOrd="0" parTransId="{1AE38D50-41F4-46D7-924C-2972B5F739D8}" sibTransId="{7B3570F1-F4A3-47FF-A5B5-0D1083E1457F}"/>
    <dgm:cxn modelId="{037B737E-E17F-4944-B83A-EE4E6B62C20B}" srcId="{A96C558A-EBF4-46D4-A126-C62CC2F3818D}" destId="{FE1BEF2D-C374-4563-B353-C3395936B6C7}" srcOrd="0" destOrd="0" parTransId="{0B74DA0A-B0E4-4F0C-8FA7-F8B388DABCCC}" sibTransId="{448B3E74-4D12-45FA-8069-FCA1DE46EB26}"/>
    <dgm:cxn modelId="{C4A75591-7872-4ADD-86F5-C6FB6F267393}" type="presOf" srcId="{4C601F9D-5CF5-40BE-B5C8-D2C6BAECC29C}" destId="{5C32DDF7-E71C-440D-A1AE-C670326BD7FE}" srcOrd="0" destOrd="0" presId="urn:microsoft.com/office/officeart/2005/8/layout/vList5"/>
    <dgm:cxn modelId="{DDBDA99D-7A37-4059-8287-0824433BFBD8}" type="presOf" srcId="{B190145D-CF3F-4584-A878-54DD07C74862}" destId="{2EB0FA48-530A-41B2-8155-5D452A8E27A6}" srcOrd="0" destOrd="5" presId="urn:microsoft.com/office/officeart/2005/8/layout/vList5"/>
    <dgm:cxn modelId="{9B3E65A4-D995-47E2-A2E4-8C18B5F0F383}" type="presOf" srcId="{A96C558A-EBF4-46D4-A126-C62CC2F3818D}" destId="{CB757547-4704-4622-872D-4FB89D803BE6}" srcOrd="0" destOrd="0" presId="urn:microsoft.com/office/officeart/2005/8/layout/vList5"/>
    <dgm:cxn modelId="{7E819EAE-0F06-4037-9FC1-127D0B79F48E}" type="presOf" srcId="{FE1BEF2D-C374-4563-B353-C3395936B6C7}" destId="{76D06435-3AF9-4D2F-9735-6020FE454A0A}" srcOrd="0" destOrd="0" presId="urn:microsoft.com/office/officeart/2005/8/layout/vList5"/>
    <dgm:cxn modelId="{2A0C80B2-9832-4D5B-AF65-2596BE511E17}" srcId="{FD1A12EF-9286-49AE-86CD-714543D32C3D}" destId="{B19E4533-361B-4344-BB49-82AE03058FB8}" srcOrd="2" destOrd="0" parTransId="{F0591210-D828-45CE-979C-86770FEC72E6}" sibTransId="{52C0A6F0-E7DC-485A-8E67-887DBC85438F}"/>
    <dgm:cxn modelId="{4B2641BE-2F6B-4FE3-898F-534A9EEAD961}" srcId="{CBD7A770-290D-4C37-A4BE-5EE76412A894}" destId="{DBBF549C-B1FF-4648-8CCB-B994C5EE8724}" srcOrd="3" destOrd="0" parTransId="{9B5E1BFD-ED7D-43C9-AB36-05B2A92C5F79}" sibTransId="{AF4DF862-BB71-4817-93EE-66BCA3540D4E}"/>
    <dgm:cxn modelId="{E304D9BE-4C56-40AB-90B4-890567CB4FD6}" srcId="{A29CEC57-3F77-480B-9DB3-09DCD51F2705}" destId="{D8B11038-1DE6-4A01-A5F5-A9439BF35ABA}" srcOrd="2" destOrd="0" parTransId="{761FCD4B-EC8E-4457-A053-4E8A7AFA61C7}" sibTransId="{850D765D-B681-4AB3-9CF8-6B88B4537CC3}"/>
    <dgm:cxn modelId="{861367BF-58D8-4F08-B628-C3E123BBCE33}" type="presOf" srcId="{70D1B4D1-305B-43BD-992F-5B058479D034}" destId="{E7A01F9F-FC68-419C-BCC4-74A54DF5F1CC}" srcOrd="0" destOrd="0" presId="urn:microsoft.com/office/officeart/2005/8/layout/vList5"/>
    <dgm:cxn modelId="{F6D41FC1-854E-429E-B2AA-3240CCE8D2DB}" srcId="{70D1B4D1-305B-43BD-992F-5B058479D034}" destId="{B0DAD9E4-7773-4164-BC4C-5A37DD99F8D7}" srcOrd="1" destOrd="0" parTransId="{5572D156-1413-4ACE-82C4-4809BB08DBA6}" sibTransId="{67CE114B-080F-4AAE-90EF-8A2A612C2D39}"/>
    <dgm:cxn modelId="{835B38C6-B092-4711-A20B-D38D9B34191E}" srcId="{CBD7A770-290D-4C37-A4BE-5EE76412A894}" destId="{7E3E0974-4396-4659-BDEF-D6AE5138C702}" srcOrd="1" destOrd="0" parTransId="{C52913B9-24DE-477F-980E-717677627530}" sibTransId="{22782155-EF30-4E85-A561-AFEF745EA010}"/>
    <dgm:cxn modelId="{ACF6C1C8-62B5-4E75-883A-577B54116E70}" srcId="{A96C558A-EBF4-46D4-A126-C62CC2F3818D}" destId="{143EBE89-4771-4F88-B870-A55C67425D0E}" srcOrd="2" destOrd="0" parTransId="{66D02D22-330A-4DAC-870B-0DA6F58471F7}" sibTransId="{4780E494-528D-4E50-8446-A9418FE723D1}"/>
    <dgm:cxn modelId="{8BED90C9-5505-4B83-8A6D-812E3FC192A9}" srcId="{FD1A12EF-9286-49AE-86CD-714543D32C3D}" destId="{A96C558A-EBF4-46D4-A126-C62CC2F3818D}" srcOrd="1" destOrd="0" parTransId="{5BA9AA20-B5F3-4F17-B969-7CA92059A529}" sibTransId="{AC89F46A-A91A-4BEE-B0A6-6E66146F1B8F}"/>
    <dgm:cxn modelId="{FF5E47D2-11E7-4018-9204-9F60C87F6628}" type="presOf" srcId="{9E06E908-17BF-4566-8CDB-AEF0183BB095}" destId="{BA45AAEC-88F2-4E91-8163-A84489836EF4}" srcOrd="0" destOrd="0" presId="urn:microsoft.com/office/officeart/2005/8/layout/vList5"/>
    <dgm:cxn modelId="{761FBCD4-0993-4775-A96E-47C0369578D4}" srcId="{FD1A12EF-9286-49AE-86CD-714543D32C3D}" destId="{70D1B4D1-305B-43BD-992F-5B058479D034}" srcOrd="4" destOrd="0" parTransId="{AF644DFB-E9D6-43AA-98AC-BCE9590341CC}" sibTransId="{EFEA8717-EE24-4F7E-9034-AEC1443933EA}"/>
    <dgm:cxn modelId="{BA7232D7-7AEC-44CF-94E1-F88D35961C6B}" type="presOf" srcId="{7E3E0974-4396-4659-BDEF-D6AE5138C702}" destId="{2EB0FA48-530A-41B2-8155-5D452A8E27A6}" srcOrd="0" destOrd="1" presId="urn:microsoft.com/office/officeart/2005/8/layout/vList5"/>
    <dgm:cxn modelId="{1026F6DA-99FD-45B0-9120-71E77EE1930D}" srcId="{CBD7A770-290D-4C37-A4BE-5EE76412A894}" destId="{2C0077CA-D5E7-4D4C-9044-7C0E70C2797B}" srcOrd="0" destOrd="0" parTransId="{52A35F0D-1F58-4EBB-A906-546B5C12A9DD}" sibTransId="{5E6571B7-5960-441C-8ECD-D6EDE02018BC}"/>
    <dgm:cxn modelId="{E9336CDC-568F-4760-A2F4-0B5AD6DC5308}" srcId="{A29CEC57-3F77-480B-9DB3-09DCD51F2705}" destId="{4C601F9D-5CF5-40BE-B5C8-D2C6BAECC29C}" srcOrd="0" destOrd="0" parTransId="{89C676F8-4705-4ED7-AFD9-FF9DB5700D07}" sibTransId="{D799C018-E954-44AB-9831-FF8F5713334A}"/>
    <dgm:cxn modelId="{44E347E4-F683-4D48-A610-8A6633373FC7}" type="presOf" srcId="{7257F13B-3425-4E57-B5C9-696FA8B3950B}" destId="{2EB0FA48-530A-41B2-8155-5D452A8E27A6}" srcOrd="0" destOrd="4" presId="urn:microsoft.com/office/officeart/2005/8/layout/vList5"/>
    <dgm:cxn modelId="{696987ED-2CD0-4B88-B8E4-E2B546263F7F}" srcId="{FD1A12EF-9286-49AE-86CD-714543D32C3D}" destId="{CBD7A770-290D-4C37-A4BE-5EE76412A894}" srcOrd="0" destOrd="0" parTransId="{3539D738-1FCC-49A3-8672-9FA2FD725C41}" sibTransId="{4288FED1-BC6F-46E9-9BD1-98D523828ECB}"/>
    <dgm:cxn modelId="{E4B434F2-1185-49B1-88D0-F5D15A7C79E8}" type="presOf" srcId="{8EF14CF4-D82E-406D-A2AE-23FA87D6157B}" destId="{76D06435-3AF9-4D2F-9735-6020FE454A0A}" srcOrd="0" destOrd="1" presId="urn:microsoft.com/office/officeart/2005/8/layout/vList5"/>
    <dgm:cxn modelId="{627AA2F2-C626-4165-B7C0-503BD448B841}" type="presOf" srcId="{B0DAD9E4-7773-4164-BC4C-5A37DD99F8D7}" destId="{6D53D736-EEB7-40BB-91F6-81DF6CAE256B}" srcOrd="0" destOrd="1" presId="urn:microsoft.com/office/officeart/2005/8/layout/vList5"/>
    <dgm:cxn modelId="{BCB09DF5-4AD8-47C9-B847-FEEEA4F4D8DC}" srcId="{B19E4533-361B-4344-BB49-82AE03058FB8}" destId="{CE6E4081-9D4A-49DA-B5E0-CAB17CE7A48D}" srcOrd="1" destOrd="0" parTransId="{6C28A49B-B91C-4740-A5E6-80839EB3F355}" sibTransId="{8CF4DFAD-FEBD-481A-A59F-293CCDC4319E}"/>
    <dgm:cxn modelId="{BC71F5FE-048D-4510-B1C5-120E2FE13397}" type="presOf" srcId="{DBBF549C-B1FF-4648-8CCB-B994C5EE8724}" destId="{2EB0FA48-530A-41B2-8155-5D452A8E27A6}" srcOrd="0" destOrd="3" presId="urn:microsoft.com/office/officeart/2005/8/layout/vList5"/>
    <dgm:cxn modelId="{07600572-D4C2-47C2-A4B3-40EB053302C0}" type="presParOf" srcId="{4217892A-4B88-4594-9FE3-26A2E38F51FA}" destId="{3153AF2F-6BB4-42FB-A211-87BBC77C6985}" srcOrd="0" destOrd="0" presId="urn:microsoft.com/office/officeart/2005/8/layout/vList5"/>
    <dgm:cxn modelId="{DAE0F259-3748-49C9-AB61-AC6CC47AE486}" type="presParOf" srcId="{3153AF2F-6BB4-42FB-A211-87BBC77C6985}" destId="{4AF96513-2EB3-4504-949D-E834ACE58222}" srcOrd="0" destOrd="0" presId="urn:microsoft.com/office/officeart/2005/8/layout/vList5"/>
    <dgm:cxn modelId="{C0856E87-EDAD-4B5B-BC7A-66CB2056E97B}" type="presParOf" srcId="{3153AF2F-6BB4-42FB-A211-87BBC77C6985}" destId="{2EB0FA48-530A-41B2-8155-5D452A8E27A6}" srcOrd="1" destOrd="0" presId="urn:microsoft.com/office/officeart/2005/8/layout/vList5"/>
    <dgm:cxn modelId="{04F5C5FE-3E5A-4AAA-BD86-EBA833A539E6}" type="presParOf" srcId="{4217892A-4B88-4594-9FE3-26A2E38F51FA}" destId="{374592C3-581F-4E1F-AE18-967AB9E67546}" srcOrd="1" destOrd="0" presId="urn:microsoft.com/office/officeart/2005/8/layout/vList5"/>
    <dgm:cxn modelId="{75048A91-2CF5-482D-AE8A-E3A1A5D562BF}" type="presParOf" srcId="{4217892A-4B88-4594-9FE3-26A2E38F51FA}" destId="{52D83448-1B09-4DCC-8AE0-DAB1E46E4689}" srcOrd="2" destOrd="0" presId="urn:microsoft.com/office/officeart/2005/8/layout/vList5"/>
    <dgm:cxn modelId="{92AB53D2-7AB8-4FA2-9625-761FBD8DB91F}" type="presParOf" srcId="{52D83448-1B09-4DCC-8AE0-DAB1E46E4689}" destId="{CB757547-4704-4622-872D-4FB89D803BE6}" srcOrd="0" destOrd="0" presId="urn:microsoft.com/office/officeart/2005/8/layout/vList5"/>
    <dgm:cxn modelId="{FFA0E59A-12BE-4B87-AE5A-0E25B341EA2C}" type="presParOf" srcId="{52D83448-1B09-4DCC-8AE0-DAB1E46E4689}" destId="{76D06435-3AF9-4D2F-9735-6020FE454A0A}" srcOrd="1" destOrd="0" presId="urn:microsoft.com/office/officeart/2005/8/layout/vList5"/>
    <dgm:cxn modelId="{4AB64144-A200-4A3F-B12E-5C402564B59A}" type="presParOf" srcId="{4217892A-4B88-4594-9FE3-26A2E38F51FA}" destId="{EF9A4CC9-EEC2-45CC-BA25-708CA20A5779}" srcOrd="3" destOrd="0" presId="urn:microsoft.com/office/officeart/2005/8/layout/vList5"/>
    <dgm:cxn modelId="{A1D2E406-CBBB-4D0C-9D3C-BCFAA12545D1}" type="presParOf" srcId="{4217892A-4B88-4594-9FE3-26A2E38F51FA}" destId="{BF2FE8BF-5333-493A-AE26-FEE57B13B490}" srcOrd="4" destOrd="0" presId="urn:microsoft.com/office/officeart/2005/8/layout/vList5"/>
    <dgm:cxn modelId="{AF534A96-845A-4DDD-AC22-F6EED6A1F2CF}" type="presParOf" srcId="{BF2FE8BF-5333-493A-AE26-FEE57B13B490}" destId="{806714EC-6B99-4197-9008-3D7B6CBE450A}" srcOrd="0" destOrd="0" presId="urn:microsoft.com/office/officeart/2005/8/layout/vList5"/>
    <dgm:cxn modelId="{922D43C2-CCC7-4095-8ED2-2AE0AAAE55BA}" type="presParOf" srcId="{BF2FE8BF-5333-493A-AE26-FEE57B13B490}" destId="{BA45AAEC-88F2-4E91-8163-A84489836EF4}" srcOrd="1" destOrd="0" presId="urn:microsoft.com/office/officeart/2005/8/layout/vList5"/>
    <dgm:cxn modelId="{5E65E0D1-C9B0-4269-B55B-412AAC36509F}" type="presParOf" srcId="{4217892A-4B88-4594-9FE3-26A2E38F51FA}" destId="{A39FB20A-50E2-4BDF-AA44-D975007BE61F}" srcOrd="5" destOrd="0" presId="urn:microsoft.com/office/officeart/2005/8/layout/vList5"/>
    <dgm:cxn modelId="{449B2118-FE5F-47FC-856C-0AE9DC3D5416}" type="presParOf" srcId="{4217892A-4B88-4594-9FE3-26A2E38F51FA}" destId="{E8B053F5-D1A0-4F0B-9A73-C71B91867B27}" srcOrd="6" destOrd="0" presId="urn:microsoft.com/office/officeart/2005/8/layout/vList5"/>
    <dgm:cxn modelId="{9A1BC027-E387-4B85-B074-423314A0C9CF}" type="presParOf" srcId="{E8B053F5-D1A0-4F0B-9A73-C71B91867B27}" destId="{55AA983E-0997-4896-8B4B-989B51D03E6A}" srcOrd="0" destOrd="0" presId="urn:microsoft.com/office/officeart/2005/8/layout/vList5"/>
    <dgm:cxn modelId="{E4ADF274-A6C7-45D1-A870-A698E8E0C956}" type="presParOf" srcId="{E8B053F5-D1A0-4F0B-9A73-C71B91867B27}" destId="{5C32DDF7-E71C-440D-A1AE-C670326BD7FE}" srcOrd="1" destOrd="0" presId="urn:microsoft.com/office/officeart/2005/8/layout/vList5"/>
    <dgm:cxn modelId="{1F70B501-A448-4908-B4B4-868E5BD366CA}" type="presParOf" srcId="{4217892A-4B88-4594-9FE3-26A2E38F51FA}" destId="{1BA97D52-41B9-404D-99D7-3AF7BC0B443F}" srcOrd="7" destOrd="0" presId="urn:microsoft.com/office/officeart/2005/8/layout/vList5"/>
    <dgm:cxn modelId="{E7FF5FCC-A83C-4878-B8B6-0EB213CF11E0}" type="presParOf" srcId="{4217892A-4B88-4594-9FE3-26A2E38F51FA}" destId="{868E7943-3A55-4BC6-9E71-701E309BF3FC}" srcOrd="8" destOrd="0" presId="urn:microsoft.com/office/officeart/2005/8/layout/vList5"/>
    <dgm:cxn modelId="{3387CB00-FE1A-4902-A2DD-CCC62647B78B}" type="presParOf" srcId="{868E7943-3A55-4BC6-9E71-701E309BF3FC}" destId="{E7A01F9F-FC68-419C-BCC4-74A54DF5F1CC}" srcOrd="0" destOrd="0" presId="urn:microsoft.com/office/officeart/2005/8/layout/vList5"/>
    <dgm:cxn modelId="{8DDF059C-9295-4E4D-8C49-1123EE2ABD1B}" type="presParOf" srcId="{868E7943-3A55-4BC6-9E71-701E309BF3FC}" destId="{6D53D736-EEB7-40BB-91F6-81DF6CAE256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4BCA06-82AD-4D53-90FE-90759E6D931A}" type="doc">
      <dgm:prSet loTypeId="urn:microsoft.com/office/officeart/2005/8/layout/vList5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547932D6-87D4-43D5-829A-7F1117012751}">
      <dgm:prSet phldrT="[テキスト]"/>
      <dgm:spPr/>
      <dgm:t>
        <a:bodyPr/>
        <a:lstStyle/>
        <a:p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こどもの困り感・関わり方について知りたい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123DEE55-3433-40FE-9016-CAC7CC8E1FE6}" type="parTrans" cxnId="{758C1035-4CB5-4AF7-B7C5-9C70DD118219}">
      <dgm:prSet/>
      <dgm:spPr/>
      <dgm:t>
        <a:bodyPr/>
        <a:lstStyle/>
        <a:p>
          <a:endParaRPr kumimoji="1" lang="ja-JP" altLang="en-US"/>
        </a:p>
      </dgm:t>
    </dgm:pt>
    <dgm:pt modelId="{283AC8C0-BB2A-4E36-9F99-BB0E3F10DA75}" type="sibTrans" cxnId="{758C1035-4CB5-4AF7-B7C5-9C70DD118219}">
      <dgm:prSet/>
      <dgm:spPr/>
      <dgm:t>
        <a:bodyPr/>
        <a:lstStyle/>
        <a:p>
          <a:endParaRPr kumimoji="1" lang="ja-JP" altLang="en-US"/>
        </a:p>
      </dgm:t>
    </dgm:pt>
    <dgm:pt modelId="{152983B2-4D18-4BB3-A3E9-27E569C7CD11}">
      <dgm:prSet phldrT="[テキスト]" custT="1"/>
      <dgm:spPr/>
      <dgm:t>
        <a:bodyPr/>
        <a:lstStyle/>
        <a:p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担任の先生</a:t>
          </a:r>
          <a:endParaRPr kumimoji="1" lang="ja-JP" altLang="en-US" sz="9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3219FBEE-1B67-4094-A8E8-ECAA8A76C961}" type="parTrans" cxnId="{1D0A17B5-9562-4239-A50A-A393A9DD67AF}">
      <dgm:prSet/>
      <dgm:spPr/>
      <dgm:t>
        <a:bodyPr/>
        <a:lstStyle/>
        <a:p>
          <a:endParaRPr kumimoji="1" lang="ja-JP" altLang="en-US"/>
        </a:p>
      </dgm:t>
    </dgm:pt>
    <dgm:pt modelId="{8BD3E6A5-13BE-4F66-8FE8-974190B81E0F}" type="sibTrans" cxnId="{1D0A17B5-9562-4239-A50A-A393A9DD67AF}">
      <dgm:prSet/>
      <dgm:spPr/>
      <dgm:t>
        <a:bodyPr/>
        <a:lstStyle/>
        <a:p>
          <a:endParaRPr kumimoji="1" lang="ja-JP" altLang="en-US"/>
        </a:p>
      </dgm:t>
    </dgm:pt>
    <dgm:pt modelId="{AB16BAAA-6C92-42B1-B393-85FC258F6E94}">
      <dgm:prSet phldrT="[テキスト]" custT="1"/>
      <dgm:spPr/>
      <dgm:t>
        <a:bodyPr/>
        <a:lstStyle/>
        <a:p>
          <a:r>
            <a:rPr 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児童発達支援センターのぞみ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（</a:t>
          </a:r>
          <a:r>
            <a: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TEL:080-1782-3664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</a:t>
          </a:r>
          <a:r>
            <a: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/0965-35-4766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B957C3C2-8ACB-427F-B8A4-91C6822C1F1C}" type="parTrans" cxnId="{627958DE-DB94-4208-B93F-E5EF14B2B8A4}">
      <dgm:prSet/>
      <dgm:spPr/>
      <dgm:t>
        <a:bodyPr/>
        <a:lstStyle/>
        <a:p>
          <a:endParaRPr kumimoji="1" lang="ja-JP" altLang="en-US"/>
        </a:p>
      </dgm:t>
    </dgm:pt>
    <dgm:pt modelId="{3FBBA00C-FA3E-4846-9CBC-E4DC26C94629}" type="sibTrans" cxnId="{627958DE-DB94-4208-B93F-E5EF14B2B8A4}">
      <dgm:prSet/>
      <dgm:spPr/>
      <dgm:t>
        <a:bodyPr/>
        <a:lstStyle/>
        <a:p>
          <a:endParaRPr kumimoji="1" lang="ja-JP" altLang="en-US"/>
        </a:p>
      </dgm:t>
    </dgm:pt>
    <dgm:pt modelId="{A121D71E-2F52-402E-B6CD-76905EF85C4A}">
      <dgm:prSet phldrT="[テキスト]"/>
      <dgm:spPr/>
      <dgm:t>
        <a:bodyPr/>
        <a:lstStyle/>
        <a:p>
          <a:r>
            <a:rPr 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18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歳未満の</a:t>
          </a:r>
          <a:r>
            <a: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        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こどもの性格や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行動のことで</a:t>
          </a:r>
          <a:r>
            <a: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  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相談したい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E823961C-6340-4789-B2D7-03B2DD15E68C}" type="parTrans" cxnId="{60770849-2AAC-48E3-BE18-9D655F022D69}">
      <dgm:prSet/>
      <dgm:spPr/>
      <dgm:t>
        <a:bodyPr/>
        <a:lstStyle/>
        <a:p>
          <a:endParaRPr kumimoji="1" lang="ja-JP" altLang="en-US"/>
        </a:p>
      </dgm:t>
    </dgm:pt>
    <dgm:pt modelId="{1217D660-24BE-40C0-8EE3-1A512DC60B2E}" type="sibTrans" cxnId="{60770849-2AAC-48E3-BE18-9D655F022D69}">
      <dgm:prSet/>
      <dgm:spPr/>
      <dgm:t>
        <a:bodyPr/>
        <a:lstStyle/>
        <a:p>
          <a:endParaRPr kumimoji="1" lang="ja-JP" altLang="en-US"/>
        </a:p>
      </dgm:t>
    </dgm:pt>
    <dgm:pt modelId="{84D50E84-C3B2-4B62-BCA4-1E77BC2D6525}">
      <dgm:prSet phldrT="[テキスト]"/>
      <dgm:spPr/>
      <dgm:t>
        <a:bodyPr/>
        <a:lstStyle/>
        <a:p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こどもの成長・発達などについて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相談したい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B594FA44-3AE2-4FD2-B4C6-B5615773E1E6}" type="parTrans" cxnId="{6D4645DD-C594-4455-AE38-5B261200E11C}">
      <dgm:prSet/>
      <dgm:spPr/>
      <dgm:t>
        <a:bodyPr/>
        <a:lstStyle/>
        <a:p>
          <a:endParaRPr kumimoji="1" lang="ja-JP" altLang="en-US"/>
        </a:p>
      </dgm:t>
    </dgm:pt>
    <dgm:pt modelId="{96516F25-E018-41BB-8CC2-756411CDEDCA}" type="sibTrans" cxnId="{6D4645DD-C594-4455-AE38-5B261200E11C}">
      <dgm:prSet/>
      <dgm:spPr/>
      <dgm:t>
        <a:bodyPr/>
        <a:lstStyle/>
        <a:p>
          <a:endParaRPr kumimoji="1" lang="ja-JP" altLang="en-US"/>
        </a:p>
      </dgm:t>
    </dgm:pt>
    <dgm:pt modelId="{4132DB69-E3B0-4218-A917-7ED83B7105D6}">
      <dgm:prSet phldrT="[テキスト]" custT="1"/>
      <dgm:spPr/>
      <dgm:t>
        <a:bodyPr/>
        <a:lstStyle/>
        <a:p>
          <a:r>
            <a:rPr 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児童発達支援センターのぞみ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（</a:t>
          </a:r>
          <a:r>
            <a: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TEL:080-1782-3664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</a:t>
          </a:r>
          <a:r>
            <a: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/0965-35-4766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A8DD449B-B28C-445B-A111-3A2A5912DF51}" type="parTrans" cxnId="{C965B726-3A98-4BB1-9EC8-8A3ABE9AAC63}">
      <dgm:prSet/>
      <dgm:spPr/>
      <dgm:t>
        <a:bodyPr/>
        <a:lstStyle/>
        <a:p>
          <a:endParaRPr kumimoji="1" lang="ja-JP" altLang="en-US"/>
        </a:p>
      </dgm:t>
    </dgm:pt>
    <dgm:pt modelId="{34F9E0C9-F4CA-4A92-AFE8-551F826B4C9E}" type="sibTrans" cxnId="{C965B726-3A98-4BB1-9EC8-8A3ABE9AAC63}">
      <dgm:prSet/>
      <dgm:spPr/>
      <dgm:t>
        <a:bodyPr/>
        <a:lstStyle/>
        <a:p>
          <a:endParaRPr kumimoji="1" lang="ja-JP" altLang="en-US"/>
        </a:p>
      </dgm:t>
    </dgm:pt>
    <dgm:pt modelId="{B2EF9F9E-295C-4820-8DC9-F8E3CCED6541}">
      <dgm:prSet phldrT="[テキスト]"/>
      <dgm:spPr/>
      <dgm:t>
        <a:bodyPr/>
        <a:lstStyle/>
        <a:p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就学後の相談先について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知りたい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FA9E1A09-DDC7-46D4-B726-A04908F08ED4}" type="parTrans" cxnId="{0D874B2D-CE29-4F45-9476-AFA2577DB5E7}">
      <dgm:prSet/>
      <dgm:spPr/>
      <dgm:t>
        <a:bodyPr/>
        <a:lstStyle/>
        <a:p>
          <a:endParaRPr kumimoji="1" lang="ja-JP" altLang="en-US"/>
        </a:p>
      </dgm:t>
    </dgm:pt>
    <dgm:pt modelId="{154D401B-71A3-435B-A25D-30C7E3C5B6C3}" type="sibTrans" cxnId="{0D874B2D-CE29-4F45-9476-AFA2577DB5E7}">
      <dgm:prSet/>
      <dgm:spPr/>
      <dgm:t>
        <a:bodyPr/>
        <a:lstStyle/>
        <a:p>
          <a:endParaRPr kumimoji="1" lang="ja-JP" altLang="en-US"/>
        </a:p>
      </dgm:t>
    </dgm:pt>
    <dgm:pt modelId="{ECDE0AB3-CF74-40C4-A47E-1E6647033551}">
      <dgm:prSet phldrT="[テキスト]"/>
      <dgm:spPr/>
      <dgm:t>
        <a:bodyPr/>
        <a:lstStyle/>
        <a:p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就学先について</a:t>
          </a:r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相談したい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9C98CA52-DB20-492E-95F2-39824A85210B}" type="parTrans" cxnId="{69A26D01-EB47-4B20-8C72-C791DC7A4D25}">
      <dgm:prSet/>
      <dgm:spPr/>
      <dgm:t>
        <a:bodyPr/>
        <a:lstStyle/>
        <a:p>
          <a:endParaRPr kumimoji="1" lang="ja-JP" altLang="en-US"/>
        </a:p>
      </dgm:t>
    </dgm:pt>
    <dgm:pt modelId="{2BB649A1-6DF9-4A3C-9F52-9FE6B79AA6A4}" type="sibTrans" cxnId="{69A26D01-EB47-4B20-8C72-C791DC7A4D25}">
      <dgm:prSet/>
      <dgm:spPr/>
      <dgm:t>
        <a:bodyPr/>
        <a:lstStyle/>
        <a:p>
          <a:endParaRPr kumimoji="1" lang="ja-JP" altLang="en-US"/>
        </a:p>
      </dgm:t>
    </dgm:pt>
    <dgm:pt modelId="{9BA5DBC4-2E69-482B-81D5-21C867AFCA00}">
      <dgm:prSet custT="1"/>
      <dgm:spPr/>
      <dgm:t>
        <a:bodyPr/>
        <a:lstStyle/>
        <a:p>
          <a:r>
            <a:rPr 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八代市教育委員会学校教育課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（</a:t>
          </a:r>
          <a:r>
            <a: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TEL:0965-33-6133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3F785773-753E-4087-A2D9-94C58955CA36}" type="parTrans" cxnId="{2D7EBE85-0183-4889-A7CB-F841803DC07D}">
      <dgm:prSet/>
      <dgm:spPr/>
      <dgm:t>
        <a:bodyPr/>
        <a:lstStyle/>
        <a:p>
          <a:endParaRPr kumimoji="1" lang="ja-JP" altLang="en-US"/>
        </a:p>
      </dgm:t>
    </dgm:pt>
    <dgm:pt modelId="{C0396B4B-2C9F-4AFC-A6F0-058E6CCC0B27}" type="sibTrans" cxnId="{2D7EBE85-0183-4889-A7CB-F841803DC07D}">
      <dgm:prSet/>
      <dgm:spPr/>
      <dgm:t>
        <a:bodyPr/>
        <a:lstStyle/>
        <a:p>
          <a:endParaRPr kumimoji="1" lang="ja-JP" altLang="en-US"/>
        </a:p>
      </dgm:t>
    </dgm:pt>
    <dgm:pt modelId="{CA0E36AA-657F-4350-A695-2107CE799590}">
      <dgm:prSet custT="1"/>
      <dgm:spPr/>
      <dgm:t>
        <a:bodyPr/>
        <a:lstStyle/>
        <a:p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担任の先生</a:t>
          </a:r>
          <a:endParaRPr kumimoji="1" lang="ja-JP" altLang="en-US" sz="9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DD1F2D17-BEA1-49DA-9D45-4023200B29C0}" type="parTrans" cxnId="{277E1F41-59D7-4D61-AF75-B7F545CC8EC3}">
      <dgm:prSet/>
      <dgm:spPr/>
      <dgm:t>
        <a:bodyPr/>
        <a:lstStyle/>
        <a:p>
          <a:endParaRPr kumimoji="1" lang="ja-JP" altLang="en-US"/>
        </a:p>
      </dgm:t>
    </dgm:pt>
    <dgm:pt modelId="{1FF994AA-71C6-4AA8-AD38-4B92C79C7895}" type="sibTrans" cxnId="{277E1F41-59D7-4D61-AF75-B7F545CC8EC3}">
      <dgm:prSet/>
      <dgm:spPr/>
      <dgm:t>
        <a:bodyPr/>
        <a:lstStyle/>
        <a:p>
          <a:endParaRPr kumimoji="1" lang="ja-JP" altLang="en-US"/>
        </a:p>
      </dgm:t>
    </dgm:pt>
    <dgm:pt modelId="{EEFE5FA6-3D6C-4D18-8507-4A6AE2467B62}">
      <dgm:prSet custT="1"/>
      <dgm:spPr/>
      <dgm:t>
        <a:bodyPr/>
        <a:lstStyle/>
        <a:p>
          <a:r>
            <a:rPr 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八代市障がい者支援課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（</a:t>
          </a:r>
          <a:r>
            <a: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TEL:0965-35-0294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B9E9429E-BEBB-461E-A650-ACB61C9169B2}" type="parTrans" cxnId="{90161A9B-065A-4856-B3C5-59A70F305639}">
      <dgm:prSet/>
      <dgm:spPr/>
      <dgm:t>
        <a:bodyPr/>
        <a:lstStyle/>
        <a:p>
          <a:endParaRPr kumimoji="1" lang="ja-JP" altLang="en-US"/>
        </a:p>
      </dgm:t>
    </dgm:pt>
    <dgm:pt modelId="{CC2C374A-0346-460E-AE1A-E78C9AA848E9}" type="sibTrans" cxnId="{90161A9B-065A-4856-B3C5-59A70F305639}">
      <dgm:prSet/>
      <dgm:spPr/>
      <dgm:t>
        <a:bodyPr/>
        <a:lstStyle/>
        <a:p>
          <a:endParaRPr kumimoji="1" lang="ja-JP" altLang="en-US"/>
        </a:p>
      </dgm:t>
    </dgm:pt>
    <dgm:pt modelId="{D888B476-0AB9-4D1A-87E6-835A1B500E0D}">
      <dgm:prSet/>
      <dgm:spPr/>
      <dgm:t>
        <a:bodyPr/>
        <a:lstStyle/>
        <a:p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障害福祉サービス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について知りたい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3F6768FA-9335-4FBB-8206-B9B2F841002E}" type="parTrans" cxnId="{3330F7F2-F46E-46C7-8D76-6F8955832BC6}">
      <dgm:prSet/>
      <dgm:spPr/>
      <dgm:t>
        <a:bodyPr/>
        <a:lstStyle/>
        <a:p>
          <a:endParaRPr kumimoji="1" lang="ja-JP" altLang="en-US"/>
        </a:p>
      </dgm:t>
    </dgm:pt>
    <dgm:pt modelId="{F38FD131-9ACE-4D56-8B90-53B74D6A0EDF}" type="sibTrans" cxnId="{3330F7F2-F46E-46C7-8D76-6F8955832BC6}">
      <dgm:prSet/>
      <dgm:spPr/>
      <dgm:t>
        <a:bodyPr/>
        <a:lstStyle/>
        <a:p>
          <a:endParaRPr kumimoji="1" lang="ja-JP" altLang="en-US"/>
        </a:p>
      </dgm:t>
    </dgm:pt>
    <dgm:pt modelId="{6A24ABB2-F30A-4ECC-A2AE-9002997275C9}">
      <dgm:prSet custT="1"/>
      <dgm:spPr/>
      <dgm:t>
        <a:bodyPr/>
        <a:lstStyle/>
        <a:p>
          <a:r>
            <a:rPr 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八代市障がい者支援課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（</a:t>
          </a:r>
          <a:r>
            <a: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TEL:0965-35-0294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CDCF6BA5-EC70-40B2-A749-43E6BC9EC37F}" type="parTrans" cxnId="{A966945A-0EF4-4D21-B299-A01FA4A84C21}">
      <dgm:prSet/>
      <dgm:spPr/>
      <dgm:t>
        <a:bodyPr/>
        <a:lstStyle/>
        <a:p>
          <a:endParaRPr kumimoji="1" lang="ja-JP" altLang="en-US"/>
        </a:p>
      </dgm:t>
    </dgm:pt>
    <dgm:pt modelId="{6E445A41-38DF-450B-8E55-AA2669E42CE4}" type="sibTrans" cxnId="{A966945A-0EF4-4D21-B299-A01FA4A84C21}">
      <dgm:prSet/>
      <dgm:spPr/>
      <dgm:t>
        <a:bodyPr/>
        <a:lstStyle/>
        <a:p>
          <a:endParaRPr kumimoji="1" lang="ja-JP" altLang="en-US"/>
        </a:p>
      </dgm:t>
    </dgm:pt>
    <dgm:pt modelId="{74F06D5A-4C2E-4550-B08A-9AC8A4D5D7A1}">
      <dgm:prSet custT="1"/>
      <dgm:spPr/>
      <dgm:t>
        <a:bodyPr/>
        <a:lstStyle/>
        <a:p>
          <a:r>
            <a:rPr kumimoji="1"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教育サポートセンター　　　　　　　　　　　（</a:t>
          </a:r>
          <a:r>
            <a: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TEL:0965-33-6142</a:t>
          </a:r>
          <a:r>
            <a:rPr kumimoji="1"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</a:p>
      </dgm:t>
    </dgm:pt>
    <dgm:pt modelId="{DF6AEF8D-495C-4658-8DCF-B5A81D9ECB50}" type="parTrans" cxnId="{581DA4E3-52B3-4CB5-8D13-3D3378F409E2}">
      <dgm:prSet/>
      <dgm:spPr/>
      <dgm:t>
        <a:bodyPr/>
        <a:lstStyle/>
        <a:p>
          <a:endParaRPr kumimoji="1" lang="ja-JP" altLang="en-US"/>
        </a:p>
      </dgm:t>
    </dgm:pt>
    <dgm:pt modelId="{A3F9DAA1-30DF-42B8-A2B6-0FC87FA07E7C}" type="sibTrans" cxnId="{581DA4E3-52B3-4CB5-8D13-3D3378F409E2}">
      <dgm:prSet/>
      <dgm:spPr/>
      <dgm:t>
        <a:bodyPr/>
        <a:lstStyle/>
        <a:p>
          <a:endParaRPr kumimoji="1" lang="ja-JP" altLang="en-US"/>
        </a:p>
      </dgm:t>
    </dgm:pt>
    <dgm:pt modelId="{5A55F098-D2C4-4C90-BB66-C88C6D77BAF6}">
      <dgm:prSet custT="1"/>
      <dgm:spPr/>
      <dgm:t>
        <a:bodyPr/>
        <a:lstStyle/>
        <a:p>
          <a:r>
            <a:rPr kumimoji="1"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特別支援教育コーディネーター　　　　　　　　　　　　　　</a:t>
          </a:r>
          <a:r>
            <a:rPr kumimoji="1" lang="en-US" altLang="ja-JP" sz="7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※</a:t>
          </a:r>
          <a:r>
            <a:rPr kumimoji="1" lang="ja-JP" altLang="en-US" sz="7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各学校には、子どもへの適切な支援のために、保護者からの相談や関係機関との連絡・調整をする役割をもつ特別支援教育コーディネーターがいます。</a:t>
          </a:r>
        </a:p>
      </dgm:t>
    </dgm:pt>
    <dgm:pt modelId="{E1A42ECD-E35C-4678-9E9A-C1A69AEBF3A9}" type="parTrans" cxnId="{33026636-E5E6-40FF-9FE2-50C7F802B4D2}">
      <dgm:prSet/>
      <dgm:spPr/>
      <dgm:t>
        <a:bodyPr/>
        <a:lstStyle/>
        <a:p>
          <a:endParaRPr kumimoji="1" lang="ja-JP" altLang="en-US"/>
        </a:p>
      </dgm:t>
    </dgm:pt>
    <dgm:pt modelId="{D83CC250-F52D-4E38-A876-CA1599E197D1}" type="sibTrans" cxnId="{33026636-E5E6-40FF-9FE2-50C7F802B4D2}">
      <dgm:prSet/>
      <dgm:spPr/>
      <dgm:t>
        <a:bodyPr/>
        <a:lstStyle/>
        <a:p>
          <a:endParaRPr kumimoji="1" lang="ja-JP" altLang="en-US"/>
        </a:p>
      </dgm:t>
    </dgm:pt>
    <dgm:pt modelId="{BFDDF3B4-5BC2-4D4D-B857-3E73D795F22C}">
      <dgm:prSet/>
      <dgm:spPr/>
      <dgm:t>
        <a:bodyPr/>
        <a:lstStyle/>
        <a:p>
          <a:r>
            <a: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療育訓練</a:t>
          </a:r>
          <a:r>
            <a:rPr 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について知りたい</a:t>
          </a:r>
          <a:endParaRPr kumimoji="1" lang="ja-JP" altLang="en-US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000BB99B-721D-4430-BA81-2905D8F2C15E}" type="sibTrans" cxnId="{4C212EA9-0F7D-4212-8526-5957DF803DFC}">
      <dgm:prSet/>
      <dgm:spPr/>
      <dgm:t>
        <a:bodyPr/>
        <a:lstStyle/>
        <a:p>
          <a:endParaRPr kumimoji="1" lang="ja-JP" altLang="en-US"/>
        </a:p>
      </dgm:t>
    </dgm:pt>
    <dgm:pt modelId="{44F03DCC-319A-4A44-B205-337AF0E22781}" type="parTrans" cxnId="{4C212EA9-0F7D-4212-8526-5957DF803DFC}">
      <dgm:prSet/>
      <dgm:spPr/>
      <dgm:t>
        <a:bodyPr/>
        <a:lstStyle/>
        <a:p>
          <a:endParaRPr kumimoji="1" lang="ja-JP" altLang="en-US"/>
        </a:p>
      </dgm:t>
    </dgm:pt>
    <dgm:pt modelId="{3BF450CB-3C2F-4EBC-AD2A-C117D049A241}">
      <dgm:prSet custT="1"/>
      <dgm:spPr/>
      <dgm:t>
        <a:bodyPr/>
        <a:lstStyle/>
        <a:p>
          <a:r>
            <a:rPr 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八代市教育委員会学校教育課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（</a:t>
          </a:r>
          <a:r>
            <a: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TEL:0965-33-6133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8691305B-59E8-458C-8E73-ECC146359450}" type="parTrans" cxnId="{E9049121-BCA8-428A-AD70-1E47B784132F}">
      <dgm:prSet/>
      <dgm:spPr/>
      <dgm:t>
        <a:bodyPr/>
        <a:lstStyle/>
        <a:p>
          <a:endParaRPr kumimoji="1" lang="ja-JP" altLang="en-US"/>
        </a:p>
      </dgm:t>
    </dgm:pt>
    <dgm:pt modelId="{5BBA3004-ECB6-4B4E-A3B4-8393A29D4FE2}" type="sibTrans" cxnId="{E9049121-BCA8-428A-AD70-1E47B784132F}">
      <dgm:prSet/>
      <dgm:spPr/>
      <dgm:t>
        <a:bodyPr/>
        <a:lstStyle/>
        <a:p>
          <a:endParaRPr kumimoji="1" lang="ja-JP" altLang="en-US"/>
        </a:p>
      </dgm:t>
    </dgm:pt>
    <dgm:pt modelId="{CDED3581-7A9E-4982-A4B2-E32E1DAE6020}">
      <dgm:prSet custT="1"/>
      <dgm:spPr/>
      <dgm:t>
        <a:bodyPr/>
        <a:lstStyle/>
        <a:p>
          <a:r>
            <a:rPr 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八代圏域障がい者</a:t>
          </a:r>
          <a:r>
            <a:rPr lang="ja-JP" altLang="en-US" sz="9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基幹</a:t>
          </a:r>
          <a:r>
            <a:rPr 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相談支援センターアクロス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</a:t>
          </a:r>
          <a:r>
            <a: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TEL:0965-45-9577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58EDD4A1-8C48-452C-BF41-BD0A0B8D403C}" type="parTrans" cxnId="{3695C41B-AF9B-4F11-85D6-89D69767B8A9}">
      <dgm:prSet/>
      <dgm:spPr/>
      <dgm:t>
        <a:bodyPr/>
        <a:lstStyle/>
        <a:p>
          <a:endParaRPr kumimoji="1" lang="ja-JP" altLang="en-US"/>
        </a:p>
      </dgm:t>
    </dgm:pt>
    <dgm:pt modelId="{65B7457B-2679-4DDE-9485-D442394EF37E}" type="sibTrans" cxnId="{3695C41B-AF9B-4F11-85D6-89D69767B8A9}">
      <dgm:prSet/>
      <dgm:spPr/>
      <dgm:t>
        <a:bodyPr/>
        <a:lstStyle/>
        <a:p>
          <a:endParaRPr kumimoji="1" lang="ja-JP" altLang="en-US"/>
        </a:p>
      </dgm:t>
    </dgm:pt>
    <dgm:pt modelId="{79527D60-A482-42B7-A3A7-3F09D7D59D59}">
      <dgm:prSet phldrT="[テキスト]" custT="1"/>
      <dgm:spPr/>
      <dgm:t>
        <a:bodyPr/>
        <a:lstStyle/>
        <a:p>
          <a:r>
            <a:rPr kumimoji="1" lang="ja-JP" altLang="en-US" sz="9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担任の先生</a:t>
          </a:r>
        </a:p>
      </dgm:t>
    </dgm:pt>
    <dgm:pt modelId="{05F3421C-4ECE-4C85-915A-DA17C47D9532}" type="parTrans" cxnId="{362CC839-8EA5-45F4-B5C2-548C2B516CBD}">
      <dgm:prSet/>
      <dgm:spPr/>
      <dgm:t>
        <a:bodyPr/>
        <a:lstStyle/>
        <a:p>
          <a:endParaRPr kumimoji="1" lang="ja-JP" altLang="en-US"/>
        </a:p>
      </dgm:t>
    </dgm:pt>
    <dgm:pt modelId="{0E772514-510C-4C28-85B8-0E6F665F6AED}" type="sibTrans" cxnId="{362CC839-8EA5-45F4-B5C2-548C2B516CBD}">
      <dgm:prSet/>
      <dgm:spPr/>
      <dgm:t>
        <a:bodyPr/>
        <a:lstStyle/>
        <a:p>
          <a:endParaRPr kumimoji="1" lang="ja-JP" altLang="en-US"/>
        </a:p>
      </dgm:t>
    </dgm:pt>
    <dgm:pt modelId="{12F879E1-F0A7-466A-B80C-EBCA60E49394}">
      <dgm:prSet phldrT="[テキスト]" custT="1"/>
      <dgm:spPr/>
      <dgm:t>
        <a:bodyPr/>
        <a:lstStyle/>
        <a:p>
          <a:r>
            <a:rPr kumimoji="1" lang="ja-JP" altLang="en-US" sz="9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担任の先生</a:t>
          </a:r>
        </a:p>
      </dgm:t>
    </dgm:pt>
    <dgm:pt modelId="{2652032B-8594-4B5A-B32E-D0EA44CE5218}" type="parTrans" cxnId="{64BC9FD1-93B1-4776-8146-BDDC16ECFAC8}">
      <dgm:prSet/>
      <dgm:spPr/>
      <dgm:t>
        <a:bodyPr/>
        <a:lstStyle/>
        <a:p>
          <a:endParaRPr kumimoji="1" lang="ja-JP" altLang="en-US"/>
        </a:p>
      </dgm:t>
    </dgm:pt>
    <dgm:pt modelId="{5A1855CD-1320-4AB1-ADD0-62F72B14B845}" type="sibTrans" cxnId="{64BC9FD1-93B1-4776-8146-BDDC16ECFAC8}">
      <dgm:prSet/>
      <dgm:spPr/>
      <dgm:t>
        <a:bodyPr/>
        <a:lstStyle/>
        <a:p>
          <a:endParaRPr kumimoji="1" lang="ja-JP" altLang="en-US"/>
        </a:p>
      </dgm:t>
    </dgm:pt>
    <dgm:pt modelId="{D1A729A9-C67B-48C7-AEC6-0A1B06479E8E}">
      <dgm:prSet phldrT="[テキスト]" custT="1"/>
      <dgm:spPr/>
      <dgm:t>
        <a:bodyPr/>
        <a:lstStyle/>
        <a:p>
          <a:r>
            <a:rPr 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八代児童相談所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（</a:t>
          </a:r>
          <a:r>
            <a: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TEL:0965-33-3247</a:t>
          </a:r>
          <a:r>
            <a:rPr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dirty="0">
            <a:solidFill>
              <a:schemeClr val="tx1"/>
            </a:solidFill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020B670C-691C-4EFA-80AD-2FF864FF9922}" type="parTrans" cxnId="{22BC0E3A-C10B-445D-B928-DE29533351FC}">
      <dgm:prSet/>
      <dgm:spPr/>
      <dgm:t>
        <a:bodyPr/>
        <a:lstStyle/>
        <a:p>
          <a:endParaRPr kumimoji="1" lang="ja-JP" altLang="en-US"/>
        </a:p>
      </dgm:t>
    </dgm:pt>
    <dgm:pt modelId="{5EB323AF-5186-43A1-BF89-722A92744D0B}" type="sibTrans" cxnId="{22BC0E3A-C10B-445D-B928-DE29533351FC}">
      <dgm:prSet/>
      <dgm:spPr/>
      <dgm:t>
        <a:bodyPr/>
        <a:lstStyle/>
        <a:p>
          <a:endParaRPr kumimoji="1" lang="ja-JP" altLang="en-US"/>
        </a:p>
      </dgm:t>
    </dgm:pt>
    <dgm:pt modelId="{0909A5DD-C2D9-42AD-A41E-F56EB7B7EF11}" type="pres">
      <dgm:prSet presAssocID="{CF4BCA06-82AD-4D53-90FE-90759E6D931A}" presName="Name0" presStyleCnt="0">
        <dgm:presLayoutVars>
          <dgm:dir/>
          <dgm:animLvl val="lvl"/>
          <dgm:resizeHandles val="exact"/>
        </dgm:presLayoutVars>
      </dgm:prSet>
      <dgm:spPr/>
    </dgm:pt>
    <dgm:pt modelId="{DBB547CC-79E5-4752-B1EF-8B6F9BE52730}" type="pres">
      <dgm:prSet presAssocID="{547932D6-87D4-43D5-829A-7F1117012751}" presName="linNode" presStyleCnt="0"/>
      <dgm:spPr/>
    </dgm:pt>
    <dgm:pt modelId="{115C5D4C-AB1C-4FD8-9612-C53845A7AD93}" type="pres">
      <dgm:prSet presAssocID="{547932D6-87D4-43D5-829A-7F1117012751}" presName="parentText" presStyleLbl="node1" presStyleIdx="0" presStyleCnt="7">
        <dgm:presLayoutVars>
          <dgm:chMax val="1"/>
          <dgm:bulletEnabled val="1"/>
        </dgm:presLayoutVars>
      </dgm:prSet>
      <dgm:spPr/>
    </dgm:pt>
    <dgm:pt modelId="{9CECCD35-B0E5-40B8-8C0D-25F1967F6750}" type="pres">
      <dgm:prSet presAssocID="{547932D6-87D4-43D5-829A-7F1117012751}" presName="descendantText" presStyleLbl="alignAccFollowNode1" presStyleIdx="0" presStyleCnt="7">
        <dgm:presLayoutVars>
          <dgm:bulletEnabled val="1"/>
        </dgm:presLayoutVars>
      </dgm:prSet>
      <dgm:spPr/>
    </dgm:pt>
    <dgm:pt modelId="{42FBE588-0BF5-4630-9D1A-5A42550CFE60}" type="pres">
      <dgm:prSet presAssocID="{283AC8C0-BB2A-4E36-9F99-BB0E3F10DA75}" presName="sp" presStyleCnt="0"/>
      <dgm:spPr/>
    </dgm:pt>
    <dgm:pt modelId="{28588E8B-4FCF-444F-8F6A-999FA4613075}" type="pres">
      <dgm:prSet presAssocID="{A121D71E-2F52-402E-B6CD-76905EF85C4A}" presName="linNode" presStyleCnt="0"/>
      <dgm:spPr/>
    </dgm:pt>
    <dgm:pt modelId="{7FAD8AF7-A932-46DF-9936-EA1DC6D3FB1A}" type="pres">
      <dgm:prSet presAssocID="{A121D71E-2F52-402E-B6CD-76905EF85C4A}" presName="parentText" presStyleLbl="node1" presStyleIdx="1" presStyleCnt="7">
        <dgm:presLayoutVars>
          <dgm:chMax val="1"/>
          <dgm:bulletEnabled val="1"/>
        </dgm:presLayoutVars>
      </dgm:prSet>
      <dgm:spPr/>
    </dgm:pt>
    <dgm:pt modelId="{E0769D44-5F06-4D1D-982D-DE64F13FD014}" type="pres">
      <dgm:prSet presAssocID="{A121D71E-2F52-402E-B6CD-76905EF85C4A}" presName="descendantText" presStyleLbl="alignAccFollowNode1" presStyleIdx="1" presStyleCnt="7">
        <dgm:presLayoutVars>
          <dgm:bulletEnabled val="1"/>
        </dgm:presLayoutVars>
      </dgm:prSet>
      <dgm:spPr/>
    </dgm:pt>
    <dgm:pt modelId="{9FF8D498-CDC7-4B2A-92CE-6B6B438AB91D}" type="pres">
      <dgm:prSet presAssocID="{1217D660-24BE-40C0-8EE3-1A512DC60B2E}" presName="sp" presStyleCnt="0"/>
      <dgm:spPr/>
    </dgm:pt>
    <dgm:pt modelId="{B0D55E11-FDC4-41BE-8233-31F37BA4DAF4}" type="pres">
      <dgm:prSet presAssocID="{84D50E84-C3B2-4B62-BCA4-1E77BC2D6525}" presName="linNode" presStyleCnt="0"/>
      <dgm:spPr/>
    </dgm:pt>
    <dgm:pt modelId="{6E66E975-7B14-43E9-8554-65D0200F7890}" type="pres">
      <dgm:prSet presAssocID="{84D50E84-C3B2-4B62-BCA4-1E77BC2D6525}" presName="parentText" presStyleLbl="node1" presStyleIdx="2" presStyleCnt="7">
        <dgm:presLayoutVars>
          <dgm:chMax val="1"/>
          <dgm:bulletEnabled val="1"/>
        </dgm:presLayoutVars>
      </dgm:prSet>
      <dgm:spPr/>
    </dgm:pt>
    <dgm:pt modelId="{68D08ECE-C667-4BB0-AC8B-ED5FFA26241D}" type="pres">
      <dgm:prSet presAssocID="{84D50E84-C3B2-4B62-BCA4-1E77BC2D6525}" presName="descendantText" presStyleLbl="alignAccFollowNode1" presStyleIdx="2" presStyleCnt="7" custScaleY="123666">
        <dgm:presLayoutVars>
          <dgm:bulletEnabled val="1"/>
        </dgm:presLayoutVars>
      </dgm:prSet>
      <dgm:spPr/>
    </dgm:pt>
    <dgm:pt modelId="{90DF5F7D-4E56-4A16-B48F-FCF06A141F85}" type="pres">
      <dgm:prSet presAssocID="{96516F25-E018-41BB-8CC2-756411CDEDCA}" presName="sp" presStyleCnt="0"/>
      <dgm:spPr/>
    </dgm:pt>
    <dgm:pt modelId="{BCAB93F9-4760-464C-AA90-EA4327729771}" type="pres">
      <dgm:prSet presAssocID="{ECDE0AB3-CF74-40C4-A47E-1E6647033551}" presName="linNode" presStyleCnt="0"/>
      <dgm:spPr/>
    </dgm:pt>
    <dgm:pt modelId="{6B802428-B041-4CBB-8460-519F947748E3}" type="pres">
      <dgm:prSet presAssocID="{ECDE0AB3-CF74-40C4-A47E-1E6647033551}" presName="parentText" presStyleLbl="node1" presStyleIdx="3" presStyleCnt="7">
        <dgm:presLayoutVars>
          <dgm:chMax val="1"/>
          <dgm:bulletEnabled val="1"/>
        </dgm:presLayoutVars>
      </dgm:prSet>
      <dgm:spPr/>
    </dgm:pt>
    <dgm:pt modelId="{99074C61-3DF8-49FB-8DE3-0E8C41D64785}" type="pres">
      <dgm:prSet presAssocID="{ECDE0AB3-CF74-40C4-A47E-1E6647033551}" presName="descendantText" presStyleLbl="alignAccFollowNode1" presStyleIdx="3" presStyleCnt="7">
        <dgm:presLayoutVars>
          <dgm:bulletEnabled val="1"/>
        </dgm:presLayoutVars>
      </dgm:prSet>
      <dgm:spPr/>
    </dgm:pt>
    <dgm:pt modelId="{799508B0-181A-4BB2-98D7-1E24521CE123}" type="pres">
      <dgm:prSet presAssocID="{2BB649A1-6DF9-4A3C-9F52-9FE6B79AA6A4}" presName="sp" presStyleCnt="0"/>
      <dgm:spPr/>
    </dgm:pt>
    <dgm:pt modelId="{B1EA0599-1104-4BDD-8203-4730F9494A6E}" type="pres">
      <dgm:prSet presAssocID="{B2EF9F9E-295C-4820-8DC9-F8E3CCED6541}" presName="linNode" presStyleCnt="0"/>
      <dgm:spPr/>
    </dgm:pt>
    <dgm:pt modelId="{7AE4AF4D-3AB6-4F10-8A9C-CC733C8899BA}" type="pres">
      <dgm:prSet presAssocID="{B2EF9F9E-295C-4820-8DC9-F8E3CCED6541}" presName="parentText" presStyleLbl="node1" presStyleIdx="4" presStyleCnt="7">
        <dgm:presLayoutVars>
          <dgm:chMax val="1"/>
          <dgm:bulletEnabled val="1"/>
        </dgm:presLayoutVars>
      </dgm:prSet>
      <dgm:spPr/>
    </dgm:pt>
    <dgm:pt modelId="{A347B679-06A2-4812-AB59-7BE87A717467}" type="pres">
      <dgm:prSet presAssocID="{B2EF9F9E-295C-4820-8DC9-F8E3CCED6541}" presName="descendantText" presStyleLbl="alignAccFollowNode1" presStyleIdx="4" presStyleCnt="7" custScaleY="121259">
        <dgm:presLayoutVars>
          <dgm:bulletEnabled val="1"/>
        </dgm:presLayoutVars>
      </dgm:prSet>
      <dgm:spPr/>
    </dgm:pt>
    <dgm:pt modelId="{17526055-0EAF-4A00-8DE5-56D78021CDC9}" type="pres">
      <dgm:prSet presAssocID="{154D401B-71A3-435B-A25D-30C7E3C5B6C3}" presName="sp" presStyleCnt="0"/>
      <dgm:spPr/>
    </dgm:pt>
    <dgm:pt modelId="{9FD4731D-80B8-424F-950A-409395C906F6}" type="pres">
      <dgm:prSet presAssocID="{BFDDF3B4-5BC2-4D4D-B857-3E73D795F22C}" presName="linNode" presStyleCnt="0"/>
      <dgm:spPr/>
    </dgm:pt>
    <dgm:pt modelId="{AADD7F9B-9E49-4484-9161-2A820D75C16D}" type="pres">
      <dgm:prSet presAssocID="{BFDDF3B4-5BC2-4D4D-B857-3E73D795F22C}" presName="parentText" presStyleLbl="node1" presStyleIdx="5" presStyleCnt="7">
        <dgm:presLayoutVars>
          <dgm:chMax val="1"/>
          <dgm:bulletEnabled val="1"/>
        </dgm:presLayoutVars>
      </dgm:prSet>
      <dgm:spPr/>
    </dgm:pt>
    <dgm:pt modelId="{834625D2-88D4-4B0F-8387-BF098391097B}" type="pres">
      <dgm:prSet presAssocID="{BFDDF3B4-5BC2-4D4D-B857-3E73D795F22C}" presName="descendantText" presStyleLbl="alignAccFollowNode1" presStyleIdx="5" presStyleCnt="7">
        <dgm:presLayoutVars>
          <dgm:bulletEnabled val="1"/>
        </dgm:presLayoutVars>
      </dgm:prSet>
      <dgm:spPr/>
    </dgm:pt>
    <dgm:pt modelId="{C470F0FD-E042-4E69-8E9D-C43ECD0E0DC2}" type="pres">
      <dgm:prSet presAssocID="{000BB99B-721D-4430-BA81-2905D8F2C15E}" presName="sp" presStyleCnt="0"/>
      <dgm:spPr/>
    </dgm:pt>
    <dgm:pt modelId="{A1213F17-E05D-435B-9C3A-004764443B56}" type="pres">
      <dgm:prSet presAssocID="{D888B476-0AB9-4D1A-87E6-835A1B500E0D}" presName="linNode" presStyleCnt="0"/>
      <dgm:spPr/>
    </dgm:pt>
    <dgm:pt modelId="{A75D3F3C-99E0-45DC-AD80-E2EE8AEE0D7E}" type="pres">
      <dgm:prSet presAssocID="{D888B476-0AB9-4D1A-87E6-835A1B500E0D}" presName="parentText" presStyleLbl="node1" presStyleIdx="6" presStyleCnt="7">
        <dgm:presLayoutVars>
          <dgm:chMax val="1"/>
          <dgm:bulletEnabled val="1"/>
        </dgm:presLayoutVars>
      </dgm:prSet>
      <dgm:spPr/>
    </dgm:pt>
    <dgm:pt modelId="{1B1BDB8C-F44A-4B18-87D1-3134AAD56FA7}" type="pres">
      <dgm:prSet presAssocID="{D888B476-0AB9-4D1A-87E6-835A1B500E0D}" presName="descendantText" presStyleLbl="alignAccFollowNode1" presStyleIdx="6" presStyleCnt="7">
        <dgm:presLayoutVars>
          <dgm:bulletEnabled val="1"/>
        </dgm:presLayoutVars>
      </dgm:prSet>
      <dgm:spPr/>
    </dgm:pt>
  </dgm:ptLst>
  <dgm:cxnLst>
    <dgm:cxn modelId="{69A26D01-EB47-4B20-8C72-C791DC7A4D25}" srcId="{CF4BCA06-82AD-4D53-90FE-90759E6D931A}" destId="{ECDE0AB3-CF74-40C4-A47E-1E6647033551}" srcOrd="3" destOrd="0" parTransId="{9C98CA52-DB20-492E-95F2-39824A85210B}" sibTransId="{2BB649A1-6DF9-4A3C-9F52-9FE6B79AA6A4}"/>
    <dgm:cxn modelId="{A6D8CF0C-90D4-4863-B2C1-45A1D5A266E1}" type="presOf" srcId="{6A24ABB2-F30A-4ECC-A2AE-9002997275C9}" destId="{1B1BDB8C-F44A-4B18-87D1-3134AAD56FA7}" srcOrd="0" destOrd="0" presId="urn:microsoft.com/office/officeart/2005/8/layout/vList5"/>
    <dgm:cxn modelId="{EA92F40E-4AFC-4FB5-BAD9-71464E95C139}" type="presOf" srcId="{3BF450CB-3C2F-4EBC-AD2A-C117D049A241}" destId="{834625D2-88D4-4B0F-8387-BF098391097B}" srcOrd="0" destOrd="1" presId="urn:microsoft.com/office/officeart/2005/8/layout/vList5"/>
    <dgm:cxn modelId="{3695C41B-AF9B-4F11-85D6-89D69767B8A9}" srcId="{D888B476-0AB9-4D1A-87E6-835A1B500E0D}" destId="{CDED3581-7A9E-4982-A4B2-E32E1DAE6020}" srcOrd="1" destOrd="0" parTransId="{58EDD4A1-8C48-452C-BF41-BD0A0B8D403C}" sibTransId="{65B7457B-2679-4DDE-9485-D442394EF37E}"/>
    <dgm:cxn modelId="{4BF5421F-C092-4259-BDCA-92CD39FB7551}" type="presOf" srcId="{CA0E36AA-657F-4350-A695-2107CE799590}" destId="{A347B679-06A2-4812-AB59-7BE87A717467}" srcOrd="0" destOrd="0" presId="urn:microsoft.com/office/officeart/2005/8/layout/vList5"/>
    <dgm:cxn modelId="{E9049121-BCA8-428A-AD70-1E47B784132F}" srcId="{BFDDF3B4-5BC2-4D4D-B857-3E73D795F22C}" destId="{3BF450CB-3C2F-4EBC-AD2A-C117D049A241}" srcOrd="1" destOrd="0" parTransId="{8691305B-59E8-458C-8E73-ECC146359450}" sibTransId="{5BBA3004-ECB6-4B4E-A3B4-8393A29D4FE2}"/>
    <dgm:cxn modelId="{C965B726-3A98-4BB1-9EC8-8A3ABE9AAC63}" srcId="{84D50E84-C3B2-4B62-BCA4-1E77BC2D6525}" destId="{4132DB69-E3B0-4218-A917-7ED83B7105D6}" srcOrd="1" destOrd="0" parTransId="{A8DD449B-B28C-445B-A111-3A2A5912DF51}" sibTransId="{34F9E0C9-F4CA-4A92-AFE8-551F826B4C9E}"/>
    <dgm:cxn modelId="{0D874B2D-CE29-4F45-9476-AFA2577DB5E7}" srcId="{CF4BCA06-82AD-4D53-90FE-90759E6D931A}" destId="{B2EF9F9E-295C-4820-8DC9-F8E3CCED6541}" srcOrd="4" destOrd="0" parTransId="{FA9E1A09-DDC7-46D4-B726-A04908F08ED4}" sibTransId="{154D401B-71A3-435B-A25D-30C7E3C5B6C3}"/>
    <dgm:cxn modelId="{A5ED0B33-C6D9-4390-806B-CD5C8891AC47}" type="presOf" srcId="{BFDDF3B4-5BC2-4D4D-B857-3E73D795F22C}" destId="{AADD7F9B-9E49-4484-9161-2A820D75C16D}" srcOrd="0" destOrd="0" presId="urn:microsoft.com/office/officeart/2005/8/layout/vList5"/>
    <dgm:cxn modelId="{758C1035-4CB5-4AF7-B7C5-9C70DD118219}" srcId="{CF4BCA06-82AD-4D53-90FE-90759E6D931A}" destId="{547932D6-87D4-43D5-829A-7F1117012751}" srcOrd="0" destOrd="0" parTransId="{123DEE55-3433-40FE-9016-CAC7CC8E1FE6}" sibTransId="{283AC8C0-BB2A-4E36-9F99-BB0E3F10DA75}"/>
    <dgm:cxn modelId="{33026636-E5E6-40FF-9FE2-50C7F802B4D2}" srcId="{B2EF9F9E-295C-4820-8DC9-F8E3CCED6541}" destId="{5A55F098-D2C4-4C90-BB66-C88C6D77BAF6}" srcOrd="2" destOrd="0" parTransId="{E1A42ECD-E35C-4678-9E9A-C1A69AEBF3A9}" sibTransId="{D83CC250-F52D-4E38-A876-CA1599E197D1}"/>
    <dgm:cxn modelId="{362CC839-8EA5-45F4-B5C2-548C2B516CBD}" srcId="{84D50E84-C3B2-4B62-BCA4-1E77BC2D6525}" destId="{79527D60-A482-42B7-A3A7-3F09D7D59D59}" srcOrd="0" destOrd="0" parTransId="{05F3421C-4ECE-4C85-915A-DA17C47D9532}" sibTransId="{0E772514-510C-4C28-85B8-0E6F665F6AED}"/>
    <dgm:cxn modelId="{22BC0E3A-C10B-445D-B928-DE29533351FC}" srcId="{A121D71E-2F52-402E-B6CD-76905EF85C4A}" destId="{D1A729A9-C67B-48C7-AEC6-0A1B06479E8E}" srcOrd="1" destOrd="0" parTransId="{020B670C-691C-4EFA-80AD-2FF864FF9922}" sibTransId="{5EB323AF-5186-43A1-BF89-722A92744D0B}"/>
    <dgm:cxn modelId="{277E1F41-59D7-4D61-AF75-B7F545CC8EC3}" srcId="{B2EF9F9E-295C-4820-8DC9-F8E3CCED6541}" destId="{CA0E36AA-657F-4350-A695-2107CE799590}" srcOrd="0" destOrd="0" parTransId="{DD1F2D17-BEA1-49DA-9D45-4023200B29C0}" sibTransId="{1FF994AA-71C6-4AA8-AD38-4B92C79C7895}"/>
    <dgm:cxn modelId="{074E6061-293D-42D7-82BF-2FB79616BE35}" type="presOf" srcId="{CF4BCA06-82AD-4D53-90FE-90759E6D931A}" destId="{0909A5DD-C2D9-42AD-A41E-F56EB7B7EF11}" srcOrd="0" destOrd="0" presId="urn:microsoft.com/office/officeart/2005/8/layout/vList5"/>
    <dgm:cxn modelId="{EAD34165-09A9-41BA-8217-73A4AF208395}" type="presOf" srcId="{B2EF9F9E-295C-4820-8DC9-F8E3CCED6541}" destId="{7AE4AF4D-3AB6-4F10-8A9C-CC733C8899BA}" srcOrd="0" destOrd="0" presId="urn:microsoft.com/office/officeart/2005/8/layout/vList5"/>
    <dgm:cxn modelId="{E3648F47-68ED-4A7E-8229-F7A8B4D0C811}" type="presOf" srcId="{D1A729A9-C67B-48C7-AEC6-0A1B06479E8E}" destId="{E0769D44-5F06-4D1D-982D-DE64F13FD014}" srcOrd="0" destOrd="1" presId="urn:microsoft.com/office/officeart/2005/8/layout/vList5"/>
    <dgm:cxn modelId="{60770849-2AAC-48E3-BE18-9D655F022D69}" srcId="{CF4BCA06-82AD-4D53-90FE-90759E6D931A}" destId="{A121D71E-2F52-402E-B6CD-76905EF85C4A}" srcOrd="1" destOrd="0" parTransId="{E823961C-6340-4789-B2D7-03B2DD15E68C}" sibTransId="{1217D660-24BE-40C0-8EE3-1A512DC60B2E}"/>
    <dgm:cxn modelId="{21B06B6D-DE50-426A-8396-F1F282AD9D3F}" type="presOf" srcId="{4132DB69-E3B0-4218-A917-7ED83B7105D6}" destId="{68D08ECE-C667-4BB0-AC8B-ED5FFA26241D}" srcOrd="0" destOrd="1" presId="urn:microsoft.com/office/officeart/2005/8/layout/vList5"/>
    <dgm:cxn modelId="{5BB5E86E-FDCA-4C64-9482-CECA8335A079}" type="presOf" srcId="{152983B2-4D18-4BB3-A3E9-27E569C7CD11}" destId="{9CECCD35-B0E5-40B8-8C0D-25F1967F6750}" srcOrd="0" destOrd="0" presId="urn:microsoft.com/office/officeart/2005/8/layout/vList5"/>
    <dgm:cxn modelId="{27C65E74-F1DA-4BFB-A9F7-DE337D642E2C}" type="presOf" srcId="{AB16BAAA-6C92-42B1-B393-85FC258F6E94}" destId="{9CECCD35-B0E5-40B8-8C0D-25F1967F6750}" srcOrd="0" destOrd="1" presId="urn:microsoft.com/office/officeart/2005/8/layout/vList5"/>
    <dgm:cxn modelId="{B75CF954-3533-434C-88B4-B099B3E45C0E}" type="presOf" srcId="{CDED3581-7A9E-4982-A4B2-E32E1DAE6020}" destId="{1B1BDB8C-F44A-4B18-87D1-3134AAD56FA7}" srcOrd="0" destOrd="1" presId="urn:microsoft.com/office/officeart/2005/8/layout/vList5"/>
    <dgm:cxn modelId="{DBA7B958-0790-4131-BDBC-49AA5C4AE15A}" type="presOf" srcId="{A121D71E-2F52-402E-B6CD-76905EF85C4A}" destId="{7FAD8AF7-A932-46DF-9936-EA1DC6D3FB1A}" srcOrd="0" destOrd="0" presId="urn:microsoft.com/office/officeart/2005/8/layout/vList5"/>
    <dgm:cxn modelId="{A966945A-0EF4-4D21-B299-A01FA4A84C21}" srcId="{D888B476-0AB9-4D1A-87E6-835A1B500E0D}" destId="{6A24ABB2-F30A-4ECC-A2AE-9002997275C9}" srcOrd="0" destOrd="0" parTransId="{CDCF6BA5-EC70-40B2-A749-43E6BC9EC37F}" sibTransId="{6E445A41-38DF-450B-8E55-AA2669E42CE4}"/>
    <dgm:cxn modelId="{43906185-3081-4E63-9D13-7A0940CB0162}" type="presOf" srcId="{79527D60-A482-42B7-A3A7-3F09D7D59D59}" destId="{68D08ECE-C667-4BB0-AC8B-ED5FFA26241D}" srcOrd="0" destOrd="0" presId="urn:microsoft.com/office/officeart/2005/8/layout/vList5"/>
    <dgm:cxn modelId="{2D7EBE85-0183-4889-A7CB-F841803DC07D}" srcId="{ECDE0AB3-CF74-40C4-A47E-1E6647033551}" destId="{9BA5DBC4-2E69-482B-81D5-21C867AFCA00}" srcOrd="0" destOrd="0" parTransId="{3F785773-753E-4087-A2D9-94C58955CA36}" sibTransId="{C0396B4B-2C9F-4AFC-A6F0-058E6CCC0B27}"/>
    <dgm:cxn modelId="{AAAAFB8B-AC4C-438C-8039-E141FC6E4F9B}" type="presOf" srcId="{D888B476-0AB9-4D1A-87E6-835A1B500E0D}" destId="{A75D3F3C-99E0-45DC-AD80-E2EE8AEE0D7E}" srcOrd="0" destOrd="0" presId="urn:microsoft.com/office/officeart/2005/8/layout/vList5"/>
    <dgm:cxn modelId="{90161A9B-065A-4856-B3C5-59A70F305639}" srcId="{BFDDF3B4-5BC2-4D4D-B857-3E73D795F22C}" destId="{EEFE5FA6-3D6C-4D18-8507-4A6AE2467B62}" srcOrd="0" destOrd="0" parTransId="{B9E9429E-BEBB-461E-A650-ACB61C9169B2}" sibTransId="{CC2C374A-0346-460E-AE1A-E78C9AA848E9}"/>
    <dgm:cxn modelId="{4C212EA9-0F7D-4212-8526-5957DF803DFC}" srcId="{CF4BCA06-82AD-4D53-90FE-90759E6D931A}" destId="{BFDDF3B4-5BC2-4D4D-B857-3E73D795F22C}" srcOrd="5" destOrd="0" parTransId="{44F03DCC-319A-4A44-B205-337AF0E22781}" sibTransId="{000BB99B-721D-4430-BA81-2905D8F2C15E}"/>
    <dgm:cxn modelId="{872244B0-87E4-4AA7-8527-825515F7E17A}" type="presOf" srcId="{5A55F098-D2C4-4C90-BB66-C88C6D77BAF6}" destId="{A347B679-06A2-4812-AB59-7BE87A717467}" srcOrd="0" destOrd="2" presId="urn:microsoft.com/office/officeart/2005/8/layout/vList5"/>
    <dgm:cxn modelId="{1D0A17B5-9562-4239-A50A-A393A9DD67AF}" srcId="{547932D6-87D4-43D5-829A-7F1117012751}" destId="{152983B2-4D18-4BB3-A3E9-27E569C7CD11}" srcOrd="0" destOrd="0" parTransId="{3219FBEE-1B67-4094-A8E8-ECAA8A76C961}" sibTransId="{8BD3E6A5-13BE-4F66-8FE8-974190B81E0F}"/>
    <dgm:cxn modelId="{C066B2B5-3A77-4EDD-9C8C-046B937C7655}" type="presOf" srcId="{74F06D5A-4C2E-4550-B08A-9AC8A4D5D7A1}" destId="{A347B679-06A2-4812-AB59-7BE87A717467}" srcOrd="0" destOrd="1" presId="urn:microsoft.com/office/officeart/2005/8/layout/vList5"/>
    <dgm:cxn modelId="{8BFC50B6-3546-4A0F-A689-07995B486749}" type="presOf" srcId="{547932D6-87D4-43D5-829A-7F1117012751}" destId="{115C5D4C-AB1C-4FD8-9612-C53845A7AD93}" srcOrd="0" destOrd="0" presId="urn:microsoft.com/office/officeart/2005/8/layout/vList5"/>
    <dgm:cxn modelId="{10C6FCBA-2A20-47FB-9D69-E2EECAE79C9C}" type="presOf" srcId="{12F879E1-F0A7-466A-B80C-EBCA60E49394}" destId="{E0769D44-5F06-4D1D-982D-DE64F13FD014}" srcOrd="0" destOrd="0" presId="urn:microsoft.com/office/officeart/2005/8/layout/vList5"/>
    <dgm:cxn modelId="{F6550DBC-6134-4746-9A45-C7DDAE7D412B}" type="presOf" srcId="{9BA5DBC4-2E69-482B-81D5-21C867AFCA00}" destId="{99074C61-3DF8-49FB-8DE3-0E8C41D64785}" srcOrd="0" destOrd="0" presId="urn:microsoft.com/office/officeart/2005/8/layout/vList5"/>
    <dgm:cxn modelId="{64BC9FD1-93B1-4776-8146-BDDC16ECFAC8}" srcId="{A121D71E-2F52-402E-B6CD-76905EF85C4A}" destId="{12F879E1-F0A7-466A-B80C-EBCA60E49394}" srcOrd="0" destOrd="0" parTransId="{2652032B-8594-4B5A-B32E-D0EA44CE5218}" sibTransId="{5A1855CD-1320-4AB1-ADD0-62F72B14B845}"/>
    <dgm:cxn modelId="{6D4645DD-C594-4455-AE38-5B261200E11C}" srcId="{CF4BCA06-82AD-4D53-90FE-90759E6D931A}" destId="{84D50E84-C3B2-4B62-BCA4-1E77BC2D6525}" srcOrd="2" destOrd="0" parTransId="{B594FA44-3AE2-4FD2-B4C6-B5615773E1E6}" sibTransId="{96516F25-E018-41BB-8CC2-756411CDEDCA}"/>
    <dgm:cxn modelId="{627958DE-DB94-4208-B93F-E5EF14B2B8A4}" srcId="{547932D6-87D4-43D5-829A-7F1117012751}" destId="{AB16BAAA-6C92-42B1-B393-85FC258F6E94}" srcOrd="1" destOrd="0" parTransId="{B957C3C2-8ACB-427F-B8A4-91C6822C1F1C}" sibTransId="{3FBBA00C-FA3E-4846-9CBC-E4DC26C94629}"/>
    <dgm:cxn modelId="{FC678BDE-CC8D-4A76-B592-6420CC6674E5}" type="presOf" srcId="{ECDE0AB3-CF74-40C4-A47E-1E6647033551}" destId="{6B802428-B041-4CBB-8460-519F947748E3}" srcOrd="0" destOrd="0" presId="urn:microsoft.com/office/officeart/2005/8/layout/vList5"/>
    <dgm:cxn modelId="{581DA4E3-52B3-4CB5-8D13-3D3378F409E2}" srcId="{B2EF9F9E-295C-4820-8DC9-F8E3CCED6541}" destId="{74F06D5A-4C2E-4550-B08A-9AC8A4D5D7A1}" srcOrd="1" destOrd="0" parTransId="{DF6AEF8D-495C-4658-8DCF-B5A81D9ECB50}" sibTransId="{A3F9DAA1-30DF-42B8-A2B6-0FC87FA07E7C}"/>
    <dgm:cxn modelId="{500F10F1-8E4D-4224-8008-6DFA626FE6BB}" type="presOf" srcId="{EEFE5FA6-3D6C-4D18-8507-4A6AE2467B62}" destId="{834625D2-88D4-4B0F-8387-BF098391097B}" srcOrd="0" destOrd="0" presId="urn:microsoft.com/office/officeart/2005/8/layout/vList5"/>
    <dgm:cxn modelId="{B21CDFF1-331D-4704-AC6E-5C344578CD8E}" type="presOf" srcId="{84D50E84-C3B2-4B62-BCA4-1E77BC2D6525}" destId="{6E66E975-7B14-43E9-8554-65D0200F7890}" srcOrd="0" destOrd="0" presId="urn:microsoft.com/office/officeart/2005/8/layout/vList5"/>
    <dgm:cxn modelId="{3330F7F2-F46E-46C7-8D76-6F8955832BC6}" srcId="{CF4BCA06-82AD-4D53-90FE-90759E6D931A}" destId="{D888B476-0AB9-4D1A-87E6-835A1B500E0D}" srcOrd="6" destOrd="0" parTransId="{3F6768FA-9335-4FBB-8206-B9B2F841002E}" sibTransId="{F38FD131-9ACE-4D56-8B90-53B74D6A0EDF}"/>
    <dgm:cxn modelId="{F0C9A30C-2E57-42F0-97AB-C95C1A539669}" type="presParOf" srcId="{0909A5DD-C2D9-42AD-A41E-F56EB7B7EF11}" destId="{DBB547CC-79E5-4752-B1EF-8B6F9BE52730}" srcOrd="0" destOrd="0" presId="urn:microsoft.com/office/officeart/2005/8/layout/vList5"/>
    <dgm:cxn modelId="{88B042DB-A13D-45F9-A4C0-38290809ECC6}" type="presParOf" srcId="{DBB547CC-79E5-4752-B1EF-8B6F9BE52730}" destId="{115C5D4C-AB1C-4FD8-9612-C53845A7AD93}" srcOrd="0" destOrd="0" presId="urn:microsoft.com/office/officeart/2005/8/layout/vList5"/>
    <dgm:cxn modelId="{9CC60A13-AFF3-4E89-88FB-8A8C00014FC1}" type="presParOf" srcId="{DBB547CC-79E5-4752-B1EF-8B6F9BE52730}" destId="{9CECCD35-B0E5-40B8-8C0D-25F1967F6750}" srcOrd="1" destOrd="0" presId="urn:microsoft.com/office/officeart/2005/8/layout/vList5"/>
    <dgm:cxn modelId="{B911B822-592E-4D07-8FB3-D473298269D5}" type="presParOf" srcId="{0909A5DD-C2D9-42AD-A41E-F56EB7B7EF11}" destId="{42FBE588-0BF5-4630-9D1A-5A42550CFE60}" srcOrd="1" destOrd="0" presId="urn:microsoft.com/office/officeart/2005/8/layout/vList5"/>
    <dgm:cxn modelId="{3851FDB2-E605-4ECA-AD0D-3EAC3FE320CC}" type="presParOf" srcId="{0909A5DD-C2D9-42AD-A41E-F56EB7B7EF11}" destId="{28588E8B-4FCF-444F-8F6A-999FA4613075}" srcOrd="2" destOrd="0" presId="urn:microsoft.com/office/officeart/2005/8/layout/vList5"/>
    <dgm:cxn modelId="{CECF7506-9F6C-4749-8997-EB64B4108FB8}" type="presParOf" srcId="{28588E8B-4FCF-444F-8F6A-999FA4613075}" destId="{7FAD8AF7-A932-46DF-9936-EA1DC6D3FB1A}" srcOrd="0" destOrd="0" presId="urn:microsoft.com/office/officeart/2005/8/layout/vList5"/>
    <dgm:cxn modelId="{BA79B1BC-9E0F-41FA-920D-F5ED9B88CF14}" type="presParOf" srcId="{28588E8B-4FCF-444F-8F6A-999FA4613075}" destId="{E0769D44-5F06-4D1D-982D-DE64F13FD014}" srcOrd="1" destOrd="0" presId="urn:microsoft.com/office/officeart/2005/8/layout/vList5"/>
    <dgm:cxn modelId="{2896DEE9-3EF0-4E02-BC56-858DB9C789AA}" type="presParOf" srcId="{0909A5DD-C2D9-42AD-A41E-F56EB7B7EF11}" destId="{9FF8D498-CDC7-4B2A-92CE-6B6B438AB91D}" srcOrd="3" destOrd="0" presId="urn:microsoft.com/office/officeart/2005/8/layout/vList5"/>
    <dgm:cxn modelId="{E4A5BAA7-0A89-4E2A-931B-4BD02FEBA530}" type="presParOf" srcId="{0909A5DD-C2D9-42AD-A41E-F56EB7B7EF11}" destId="{B0D55E11-FDC4-41BE-8233-31F37BA4DAF4}" srcOrd="4" destOrd="0" presId="urn:microsoft.com/office/officeart/2005/8/layout/vList5"/>
    <dgm:cxn modelId="{E10B894E-29F1-46C1-BBBE-68A9896B155D}" type="presParOf" srcId="{B0D55E11-FDC4-41BE-8233-31F37BA4DAF4}" destId="{6E66E975-7B14-43E9-8554-65D0200F7890}" srcOrd="0" destOrd="0" presId="urn:microsoft.com/office/officeart/2005/8/layout/vList5"/>
    <dgm:cxn modelId="{5CCA4F37-FABA-4963-A8E0-CDC63218D1B7}" type="presParOf" srcId="{B0D55E11-FDC4-41BE-8233-31F37BA4DAF4}" destId="{68D08ECE-C667-4BB0-AC8B-ED5FFA26241D}" srcOrd="1" destOrd="0" presId="urn:microsoft.com/office/officeart/2005/8/layout/vList5"/>
    <dgm:cxn modelId="{3343085C-6239-4D63-804B-3BF4B1C66311}" type="presParOf" srcId="{0909A5DD-C2D9-42AD-A41E-F56EB7B7EF11}" destId="{90DF5F7D-4E56-4A16-B48F-FCF06A141F85}" srcOrd="5" destOrd="0" presId="urn:microsoft.com/office/officeart/2005/8/layout/vList5"/>
    <dgm:cxn modelId="{1B7F089E-8535-47B9-9C13-24E7C4D0FDD2}" type="presParOf" srcId="{0909A5DD-C2D9-42AD-A41E-F56EB7B7EF11}" destId="{BCAB93F9-4760-464C-AA90-EA4327729771}" srcOrd="6" destOrd="0" presId="urn:microsoft.com/office/officeart/2005/8/layout/vList5"/>
    <dgm:cxn modelId="{3D43935B-99DE-4FC3-8A03-ECCFD4A6D409}" type="presParOf" srcId="{BCAB93F9-4760-464C-AA90-EA4327729771}" destId="{6B802428-B041-4CBB-8460-519F947748E3}" srcOrd="0" destOrd="0" presId="urn:microsoft.com/office/officeart/2005/8/layout/vList5"/>
    <dgm:cxn modelId="{16EBEE2F-0F4C-40FD-B9EB-F3BB6839CCEB}" type="presParOf" srcId="{BCAB93F9-4760-464C-AA90-EA4327729771}" destId="{99074C61-3DF8-49FB-8DE3-0E8C41D64785}" srcOrd="1" destOrd="0" presId="urn:microsoft.com/office/officeart/2005/8/layout/vList5"/>
    <dgm:cxn modelId="{E9538C6C-131D-4CF6-B7EA-E84BFCB64E7B}" type="presParOf" srcId="{0909A5DD-C2D9-42AD-A41E-F56EB7B7EF11}" destId="{799508B0-181A-4BB2-98D7-1E24521CE123}" srcOrd="7" destOrd="0" presId="urn:microsoft.com/office/officeart/2005/8/layout/vList5"/>
    <dgm:cxn modelId="{1184DE14-CC73-4164-AF13-FEBBF99483AE}" type="presParOf" srcId="{0909A5DD-C2D9-42AD-A41E-F56EB7B7EF11}" destId="{B1EA0599-1104-4BDD-8203-4730F9494A6E}" srcOrd="8" destOrd="0" presId="urn:microsoft.com/office/officeart/2005/8/layout/vList5"/>
    <dgm:cxn modelId="{CAAC92DE-A870-44D1-BD91-20BD92035787}" type="presParOf" srcId="{B1EA0599-1104-4BDD-8203-4730F9494A6E}" destId="{7AE4AF4D-3AB6-4F10-8A9C-CC733C8899BA}" srcOrd="0" destOrd="0" presId="urn:microsoft.com/office/officeart/2005/8/layout/vList5"/>
    <dgm:cxn modelId="{1CB10EE0-5BC1-48B0-8EF7-7785FDB2C282}" type="presParOf" srcId="{B1EA0599-1104-4BDD-8203-4730F9494A6E}" destId="{A347B679-06A2-4812-AB59-7BE87A717467}" srcOrd="1" destOrd="0" presId="urn:microsoft.com/office/officeart/2005/8/layout/vList5"/>
    <dgm:cxn modelId="{A4706706-AE4F-43F9-BFCB-5807A24F1027}" type="presParOf" srcId="{0909A5DD-C2D9-42AD-A41E-F56EB7B7EF11}" destId="{17526055-0EAF-4A00-8DE5-56D78021CDC9}" srcOrd="9" destOrd="0" presId="urn:microsoft.com/office/officeart/2005/8/layout/vList5"/>
    <dgm:cxn modelId="{B3CC3EB3-C78F-4125-8ADE-47EF34CC104D}" type="presParOf" srcId="{0909A5DD-C2D9-42AD-A41E-F56EB7B7EF11}" destId="{9FD4731D-80B8-424F-950A-409395C906F6}" srcOrd="10" destOrd="0" presId="urn:microsoft.com/office/officeart/2005/8/layout/vList5"/>
    <dgm:cxn modelId="{AB9C8701-0F23-4CAA-B0A9-40CBA1002727}" type="presParOf" srcId="{9FD4731D-80B8-424F-950A-409395C906F6}" destId="{AADD7F9B-9E49-4484-9161-2A820D75C16D}" srcOrd="0" destOrd="0" presId="urn:microsoft.com/office/officeart/2005/8/layout/vList5"/>
    <dgm:cxn modelId="{B132608D-9895-42E3-92B9-4889C1570860}" type="presParOf" srcId="{9FD4731D-80B8-424F-950A-409395C906F6}" destId="{834625D2-88D4-4B0F-8387-BF098391097B}" srcOrd="1" destOrd="0" presId="urn:microsoft.com/office/officeart/2005/8/layout/vList5"/>
    <dgm:cxn modelId="{7491F96B-540A-45F4-A228-EA1194480AED}" type="presParOf" srcId="{0909A5DD-C2D9-42AD-A41E-F56EB7B7EF11}" destId="{C470F0FD-E042-4E69-8E9D-C43ECD0E0DC2}" srcOrd="11" destOrd="0" presId="urn:microsoft.com/office/officeart/2005/8/layout/vList5"/>
    <dgm:cxn modelId="{88CBDA05-A5C7-4F62-B083-8AD61038F375}" type="presParOf" srcId="{0909A5DD-C2D9-42AD-A41E-F56EB7B7EF11}" destId="{A1213F17-E05D-435B-9C3A-004764443B56}" srcOrd="12" destOrd="0" presId="urn:microsoft.com/office/officeart/2005/8/layout/vList5"/>
    <dgm:cxn modelId="{7B6F0BF9-2F2B-4019-9F45-AF3D07B1CF2C}" type="presParOf" srcId="{A1213F17-E05D-435B-9C3A-004764443B56}" destId="{A75D3F3C-99E0-45DC-AD80-E2EE8AEE0D7E}" srcOrd="0" destOrd="0" presId="urn:microsoft.com/office/officeart/2005/8/layout/vList5"/>
    <dgm:cxn modelId="{75AEAA61-AC18-4CBE-AAD0-B1B88BA43967}" type="presParOf" srcId="{A1213F17-E05D-435B-9C3A-004764443B56}" destId="{1B1BDB8C-F44A-4B18-87D1-3134AAD56FA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0FA48-530A-41B2-8155-5D452A8E27A6}">
      <dsp:nvSpPr>
        <dsp:cNvPr id="0" name=""/>
        <dsp:cNvSpPr/>
      </dsp:nvSpPr>
      <dsp:spPr>
        <a:xfrm rot="5400000">
          <a:off x="1990708" y="-486110"/>
          <a:ext cx="1917292" cy="300189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児童発達支援センターのぞみ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TEL:080-1782-3664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/0965-35-4766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八代市健康推進課（下記以外の校区）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TEL:0965-33-5116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八代市鏡保健センター（鏡・千丁・東陽・泉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校</a:t>
          </a: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区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：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0965-</a:t>
          </a:r>
          <a:r>
            <a:rPr lang="ja-JP" altLang="en-US" sz="800" kern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５２₋５２７７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八代市こども家庭センター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TEL:0965-45-5523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児童家庭支援センター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TEL:0965-80-7700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八代児童相談所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TEL:0965-33-3247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 rot="-5400000">
        <a:off x="1448408" y="149784"/>
        <a:ext cx="2908299" cy="1730104"/>
      </dsp:txXfrm>
    </dsp:sp>
    <dsp:sp modelId="{4AF96513-2EB3-4504-949D-E834ACE58222}">
      <dsp:nvSpPr>
        <dsp:cNvPr id="0" name=""/>
        <dsp:cNvSpPr/>
      </dsp:nvSpPr>
      <dsp:spPr>
        <a:xfrm>
          <a:off x="149734" y="4074"/>
          <a:ext cx="1298673" cy="202152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こどもの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困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り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感・関わり方について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知りたい</a:t>
          </a:r>
          <a:endParaRPr kumimoji="1" lang="ja-JP" altLang="en-US" sz="15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213130" y="67470"/>
        <a:ext cx="1171881" cy="1894731"/>
      </dsp:txXfrm>
    </dsp:sp>
    <dsp:sp modelId="{76D06435-3AF9-4D2F-9735-6020FE454A0A}">
      <dsp:nvSpPr>
        <dsp:cNvPr id="0" name=""/>
        <dsp:cNvSpPr/>
      </dsp:nvSpPr>
      <dsp:spPr>
        <a:xfrm rot="5400000">
          <a:off x="2372739" y="1399108"/>
          <a:ext cx="1315450" cy="2993128"/>
        </a:xfrm>
        <a:prstGeom prst="round2Same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684941"/>
              <a:satOff val="-5708"/>
              <a:lumOff val="-73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八代市健康推進課（下記以外の校区）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TEL:0965-33-5116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八代市鏡保健センター（鏡・千丁・東陽・泉校区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TEL:0965-52-5277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　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児童発達支援センターのぞみ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TEL:080-1782-3664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/0965-35-4766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 rot="-5400000">
        <a:off x="1533901" y="2302162"/>
        <a:ext cx="2928913" cy="1187020"/>
      </dsp:txXfrm>
    </dsp:sp>
    <dsp:sp modelId="{CB757547-4704-4622-872D-4FB89D803BE6}">
      <dsp:nvSpPr>
        <dsp:cNvPr id="0" name=""/>
        <dsp:cNvSpPr/>
      </dsp:nvSpPr>
      <dsp:spPr>
        <a:xfrm>
          <a:off x="149734" y="2116923"/>
          <a:ext cx="1384166" cy="1557499"/>
        </a:xfrm>
        <a:prstGeom prst="round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こどもの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成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長・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発達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などについて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相談したい</a:t>
          </a:r>
          <a:endParaRPr kumimoji="1" lang="ja-JP" altLang="en-US" sz="15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217303" y="2184492"/>
        <a:ext cx="1249028" cy="1422361"/>
      </dsp:txXfrm>
    </dsp:sp>
    <dsp:sp modelId="{BA45AAEC-88F2-4E91-8163-A84489836EF4}">
      <dsp:nvSpPr>
        <dsp:cNvPr id="0" name=""/>
        <dsp:cNvSpPr/>
      </dsp:nvSpPr>
      <dsp:spPr>
        <a:xfrm rot="5400000">
          <a:off x="2447801" y="2942663"/>
          <a:ext cx="1165326" cy="2993128"/>
        </a:xfrm>
        <a:prstGeom prst="round2Same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保育園・認定こども園・私立幼稚園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</a:t>
          </a: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⇒八代市こども未来課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TEL:0965-33-8721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公立幼稚園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　　　　　　　　　　　　　　　　</a:t>
          </a: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⇒八代市学校教育課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TEL:0965-33-6133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 rot="-5400000">
        <a:off x="1533901" y="3913451"/>
        <a:ext cx="2936241" cy="1051552"/>
      </dsp:txXfrm>
    </dsp:sp>
    <dsp:sp modelId="{806714EC-6B99-4197-9008-3D7B6CBE450A}">
      <dsp:nvSpPr>
        <dsp:cNvPr id="0" name=""/>
        <dsp:cNvSpPr/>
      </dsp:nvSpPr>
      <dsp:spPr>
        <a:xfrm>
          <a:off x="149734" y="3765748"/>
          <a:ext cx="1384166" cy="1346957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就園について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知りたい</a:t>
          </a:r>
          <a:endParaRPr kumimoji="1" lang="ja-JP" altLang="en-US" sz="15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215487" y="3831501"/>
        <a:ext cx="1252660" cy="1215451"/>
      </dsp:txXfrm>
    </dsp:sp>
    <dsp:sp modelId="{5C32DDF7-E71C-440D-A1AE-C670326BD7FE}">
      <dsp:nvSpPr>
        <dsp:cNvPr id="0" name=""/>
        <dsp:cNvSpPr/>
      </dsp:nvSpPr>
      <dsp:spPr>
        <a:xfrm rot="5400000">
          <a:off x="2299861" y="4559240"/>
          <a:ext cx="1461206" cy="2993128"/>
        </a:xfrm>
        <a:prstGeom prst="round2Same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5054821"/>
              <a:satOff val="-17124"/>
              <a:lumOff val="-219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八代市障がい者支援課</a:t>
          </a:r>
          <a:r>
            <a:rPr lang="ja-JP" altLang="en-US" sz="800" kern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（</a:t>
          </a:r>
          <a:r>
            <a:rPr lang="en-US" altLang="ja-JP" sz="800" kern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TEL:0965-35-0294</a:t>
          </a:r>
          <a:r>
            <a:rPr lang="ja-JP" altLang="en-US" sz="800" kern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solidFill>
              <a:schemeClr val="tx1"/>
            </a:solidFill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八代市健康推進課（下記以外の校区）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TEL:0965-33-5116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鏡保健センター（鏡・千丁・東陽・泉校区）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TEL:0965-52-5277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　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児童発達支援センターのぞみ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TEL:080-1782-3664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　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/0965-35-4766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 rot="-5400000">
        <a:off x="1533900" y="5396531"/>
        <a:ext cx="2921798" cy="1318546"/>
      </dsp:txXfrm>
    </dsp:sp>
    <dsp:sp modelId="{55AA983E-0997-4896-8B4B-989B51D03E6A}">
      <dsp:nvSpPr>
        <dsp:cNvPr id="0" name=""/>
        <dsp:cNvSpPr/>
      </dsp:nvSpPr>
      <dsp:spPr>
        <a:xfrm>
          <a:off x="149734" y="5204031"/>
          <a:ext cx="1384166" cy="1703547"/>
        </a:xfrm>
        <a:prstGeom prst="round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療育訓練に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ついて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知りたい</a:t>
          </a:r>
          <a:endParaRPr kumimoji="1" lang="ja-JP" altLang="en-US" sz="15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217303" y="5271600"/>
        <a:ext cx="1249028" cy="1568409"/>
      </dsp:txXfrm>
    </dsp:sp>
    <dsp:sp modelId="{6D53D736-EEB7-40BB-91F6-81DF6CAE256B}">
      <dsp:nvSpPr>
        <dsp:cNvPr id="0" name=""/>
        <dsp:cNvSpPr/>
      </dsp:nvSpPr>
      <dsp:spPr>
        <a:xfrm rot="5400000">
          <a:off x="2503734" y="6122908"/>
          <a:ext cx="1010730" cy="2993128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八代市障がい者支援課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TEL:0965-35-0294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八代圏域障がい者</a:t>
          </a:r>
          <a:r>
            <a:rPr lang="ja-JP" altLang="en-US" sz="800" kern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基幹</a:t>
          </a:r>
          <a:r>
            <a:rPr 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相談支援センターアクロス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</a:t>
          </a:r>
          <a:r>
            <a:rPr lang="en-US" altLang="ja-JP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TEL:0965-45-9577</a:t>
          </a:r>
          <a:r>
            <a:rPr lang="ja-JP" altLang="en-US" sz="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8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 rot="-5400000">
        <a:off x="1512535" y="7163447"/>
        <a:ext cx="2943788" cy="912050"/>
      </dsp:txXfrm>
    </dsp:sp>
    <dsp:sp modelId="{E7A01F9F-FC68-419C-BCC4-74A54DF5F1CC}">
      <dsp:nvSpPr>
        <dsp:cNvPr id="0" name=""/>
        <dsp:cNvSpPr/>
      </dsp:nvSpPr>
      <dsp:spPr>
        <a:xfrm>
          <a:off x="149734" y="6998903"/>
          <a:ext cx="1384166" cy="1254609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障害福祉</a:t>
          </a:r>
          <a:r>
            <a:rPr lang="en-US" alt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   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</a:t>
          </a:r>
          <a:r>
            <a:rPr lang="en-US" alt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    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サービスに</a:t>
          </a:r>
          <a:r>
            <a:rPr lang="en-US" alt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  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ついて</a:t>
          </a:r>
          <a:r>
            <a:rPr lang="ja-JP" altLang="en-US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</a:t>
          </a:r>
          <a:r>
            <a:rPr lang="ja-JP" sz="15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知りたい</a:t>
          </a:r>
          <a:endParaRPr kumimoji="1" lang="ja-JP" altLang="en-US" sz="15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210979" y="7060148"/>
        <a:ext cx="1261676" cy="11321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CCD35-B0E5-40B8-8C0D-25F1967F6750}">
      <dsp:nvSpPr>
        <dsp:cNvPr id="0" name=""/>
        <dsp:cNvSpPr/>
      </dsp:nvSpPr>
      <dsp:spPr>
        <a:xfrm rot="5400000">
          <a:off x="2788840" y="-952789"/>
          <a:ext cx="920921" cy="3058165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担任の先生</a:t>
          </a:r>
          <a:endParaRPr kumimoji="1" lang="ja-JP" altLang="en-US" sz="9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児童発達支援センターのぞみ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（</a:t>
          </a:r>
          <a:r>
            <a:rPr lang="en-US" alt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TEL:080-1782-3664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</a:t>
          </a:r>
          <a:r>
            <a:rPr lang="en-US" alt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/0965-35-4766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 rot="-5400000">
        <a:off x="1720218" y="160789"/>
        <a:ext cx="3013209" cy="831009"/>
      </dsp:txXfrm>
    </dsp:sp>
    <dsp:sp modelId="{115C5D4C-AB1C-4FD8-9612-C53845A7AD93}">
      <dsp:nvSpPr>
        <dsp:cNvPr id="0" name=""/>
        <dsp:cNvSpPr/>
      </dsp:nvSpPr>
      <dsp:spPr>
        <a:xfrm>
          <a:off x="0" y="718"/>
          <a:ext cx="1720218" cy="115115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こどもの困り感・関わり方について知りたい</a:t>
          </a:r>
          <a:endParaRPr kumimoji="1" lang="ja-JP" altLang="en-US" sz="14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56195" y="56913"/>
        <a:ext cx="1607828" cy="1038761"/>
      </dsp:txXfrm>
    </dsp:sp>
    <dsp:sp modelId="{E0769D44-5F06-4D1D-982D-DE64F13FD014}">
      <dsp:nvSpPr>
        <dsp:cNvPr id="0" name=""/>
        <dsp:cNvSpPr/>
      </dsp:nvSpPr>
      <dsp:spPr>
        <a:xfrm rot="5400000">
          <a:off x="2788840" y="255919"/>
          <a:ext cx="920921" cy="3058165"/>
        </a:xfrm>
        <a:prstGeom prst="round2SameRect">
          <a:avLst/>
        </a:prstGeom>
        <a:solidFill>
          <a:schemeClr val="accent5">
            <a:tint val="40000"/>
            <a:alpha val="90000"/>
            <a:hueOff val="-1123294"/>
            <a:satOff val="-3805"/>
            <a:lumOff val="-48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123294"/>
              <a:satOff val="-3805"/>
              <a:lumOff val="-48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900" kern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担任の先生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八代児童相談所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　　　　（</a:t>
          </a:r>
          <a:r>
            <a:rPr lang="en-US" alt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TEL:0965-33-3247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kern="1200" dirty="0">
            <a:solidFill>
              <a:schemeClr val="tx1"/>
            </a:solidFill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 rot="-5400000">
        <a:off x="1720218" y="1369497"/>
        <a:ext cx="3013209" cy="831009"/>
      </dsp:txXfrm>
    </dsp:sp>
    <dsp:sp modelId="{7FAD8AF7-A932-46DF-9936-EA1DC6D3FB1A}">
      <dsp:nvSpPr>
        <dsp:cNvPr id="0" name=""/>
        <dsp:cNvSpPr/>
      </dsp:nvSpPr>
      <dsp:spPr>
        <a:xfrm>
          <a:off x="0" y="1209427"/>
          <a:ext cx="1720218" cy="1151151"/>
        </a:xfrm>
        <a:prstGeom prst="roundRect">
          <a:avLst/>
        </a:prstGeom>
        <a:gradFill rotWithShape="0">
          <a:gsLst>
            <a:gs pos="0">
              <a:schemeClr val="accent5">
                <a:hueOff val="-1126424"/>
                <a:satOff val="-2903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126424"/>
                <a:satOff val="-2903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126424"/>
                <a:satOff val="-2903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18</a:t>
          </a:r>
          <a:r>
            <a:rPr 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歳未満の</a:t>
          </a:r>
          <a:r>
            <a:rPr lang="en-US" alt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        </a:t>
          </a:r>
          <a:r>
            <a:rPr 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こどもの性格や</a:t>
          </a:r>
          <a:r>
            <a:rPr lang="ja-JP" altLang="en-US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</a:t>
          </a:r>
          <a:r>
            <a:rPr 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行動のことで</a:t>
          </a:r>
          <a:r>
            <a:rPr lang="en-US" alt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  </a:t>
          </a:r>
          <a:r>
            <a:rPr lang="ja-JP" altLang="en-US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</a:t>
          </a:r>
          <a:r>
            <a:rPr 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相談したい</a:t>
          </a:r>
          <a:endParaRPr kumimoji="1" lang="ja-JP" altLang="en-US" sz="14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56195" y="1265622"/>
        <a:ext cx="1607828" cy="1038761"/>
      </dsp:txXfrm>
    </dsp:sp>
    <dsp:sp modelId="{68D08ECE-C667-4BB0-AC8B-ED5FFA26241D}">
      <dsp:nvSpPr>
        <dsp:cNvPr id="0" name=""/>
        <dsp:cNvSpPr/>
      </dsp:nvSpPr>
      <dsp:spPr>
        <a:xfrm rot="5400000">
          <a:off x="2679868" y="1464628"/>
          <a:ext cx="1138866" cy="3058165"/>
        </a:xfrm>
        <a:prstGeom prst="round2Same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900" kern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担任の先生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児童発達支援センターのぞみ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（</a:t>
          </a:r>
          <a:r>
            <a:rPr lang="en-US" alt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TEL:080-1782-3664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</a:t>
          </a:r>
          <a:r>
            <a:rPr lang="en-US" alt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/0965-35-4766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 rot="-5400000">
        <a:off x="1720219" y="2479873"/>
        <a:ext cx="3002570" cy="1027676"/>
      </dsp:txXfrm>
    </dsp:sp>
    <dsp:sp modelId="{6E66E975-7B14-43E9-8554-65D0200F7890}">
      <dsp:nvSpPr>
        <dsp:cNvPr id="0" name=""/>
        <dsp:cNvSpPr/>
      </dsp:nvSpPr>
      <dsp:spPr>
        <a:xfrm>
          <a:off x="0" y="2418135"/>
          <a:ext cx="1720218" cy="1151151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こどもの成長・発達などについて</a:t>
          </a:r>
          <a:r>
            <a:rPr lang="ja-JP" altLang="en-US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相談したい</a:t>
          </a:r>
          <a:endParaRPr kumimoji="1" lang="ja-JP" altLang="en-US" sz="14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56195" y="2474330"/>
        <a:ext cx="1607828" cy="1038761"/>
      </dsp:txXfrm>
    </dsp:sp>
    <dsp:sp modelId="{99074C61-3DF8-49FB-8DE3-0E8C41D64785}">
      <dsp:nvSpPr>
        <dsp:cNvPr id="0" name=""/>
        <dsp:cNvSpPr/>
      </dsp:nvSpPr>
      <dsp:spPr>
        <a:xfrm rot="5400000">
          <a:off x="2788840" y="2673337"/>
          <a:ext cx="920921" cy="3058165"/>
        </a:xfrm>
        <a:prstGeom prst="round2Same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八代市教育委員会学校教育課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（</a:t>
          </a:r>
          <a:r>
            <a:rPr lang="en-US" alt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TEL:0965-33-6133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 rot="-5400000">
        <a:off x="1720218" y="3786915"/>
        <a:ext cx="3013209" cy="831009"/>
      </dsp:txXfrm>
    </dsp:sp>
    <dsp:sp modelId="{6B802428-B041-4CBB-8460-519F947748E3}">
      <dsp:nvSpPr>
        <dsp:cNvPr id="0" name=""/>
        <dsp:cNvSpPr/>
      </dsp:nvSpPr>
      <dsp:spPr>
        <a:xfrm>
          <a:off x="0" y="3626844"/>
          <a:ext cx="1720218" cy="1151151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就学先について</a:t>
          </a:r>
          <a:r>
            <a:rPr lang="ja-JP" altLang="en-US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</a:t>
          </a:r>
          <a:r>
            <a:rPr 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相談したい</a:t>
          </a:r>
          <a:endParaRPr kumimoji="1" lang="ja-JP" altLang="en-US" sz="14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56195" y="3683039"/>
        <a:ext cx="1607828" cy="1038761"/>
      </dsp:txXfrm>
    </dsp:sp>
    <dsp:sp modelId="{A347B679-06A2-4812-AB59-7BE87A717467}">
      <dsp:nvSpPr>
        <dsp:cNvPr id="0" name=""/>
        <dsp:cNvSpPr/>
      </dsp:nvSpPr>
      <dsp:spPr>
        <a:xfrm rot="5400000">
          <a:off x="2690951" y="3882046"/>
          <a:ext cx="1116699" cy="3058165"/>
        </a:xfrm>
        <a:prstGeom prst="round2Same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担任の先生</a:t>
          </a:r>
          <a:endParaRPr kumimoji="1" lang="ja-JP" altLang="en-US" sz="9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教育サポートセンター　　　　　　　　　　　（</a:t>
          </a:r>
          <a:r>
            <a:rPr kumimoji="1" lang="en-US" alt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TEL:0965-33-6142</a:t>
          </a:r>
          <a:r>
            <a:rPr kumimoji="1"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特別支援教育コーディネーター　　　　　　　　　　　　　　</a:t>
          </a:r>
          <a:r>
            <a:rPr kumimoji="1" lang="en-US" altLang="ja-JP" sz="7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※</a:t>
          </a:r>
          <a:r>
            <a:rPr kumimoji="1" lang="ja-JP" altLang="en-US" sz="7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各学校には、子どもへの適切な支援のために、保護者からの相談や関係機関との連絡・調整をする役割をもつ特別支援教育コーディネーターがいます。</a:t>
          </a:r>
        </a:p>
      </dsp:txBody>
      <dsp:txXfrm rot="-5400000">
        <a:off x="1720219" y="4907292"/>
        <a:ext cx="3003652" cy="1007673"/>
      </dsp:txXfrm>
    </dsp:sp>
    <dsp:sp modelId="{7AE4AF4D-3AB6-4F10-8A9C-CC733C8899BA}">
      <dsp:nvSpPr>
        <dsp:cNvPr id="0" name=""/>
        <dsp:cNvSpPr/>
      </dsp:nvSpPr>
      <dsp:spPr>
        <a:xfrm>
          <a:off x="0" y="4835553"/>
          <a:ext cx="1720218" cy="1151151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就学後の相談先について</a:t>
          </a:r>
          <a:r>
            <a:rPr lang="ja-JP" altLang="en-US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知りたい</a:t>
          </a:r>
          <a:endParaRPr kumimoji="1" lang="ja-JP" altLang="en-US" sz="14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56195" y="4891748"/>
        <a:ext cx="1607828" cy="1038761"/>
      </dsp:txXfrm>
    </dsp:sp>
    <dsp:sp modelId="{834625D2-88D4-4B0F-8387-BF098391097B}">
      <dsp:nvSpPr>
        <dsp:cNvPr id="0" name=""/>
        <dsp:cNvSpPr/>
      </dsp:nvSpPr>
      <dsp:spPr>
        <a:xfrm rot="5400000">
          <a:off x="2788840" y="5090755"/>
          <a:ext cx="920921" cy="3058165"/>
        </a:xfrm>
        <a:prstGeom prst="round2SameRect">
          <a:avLst/>
        </a:prstGeom>
        <a:solidFill>
          <a:schemeClr val="accent5">
            <a:tint val="40000"/>
            <a:alpha val="90000"/>
            <a:hueOff val="-5616468"/>
            <a:satOff val="-19027"/>
            <a:lumOff val="-244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5616468"/>
              <a:satOff val="-19027"/>
              <a:lumOff val="-244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八代市障がい者支援課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（</a:t>
          </a:r>
          <a:r>
            <a:rPr lang="en-US" alt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TEL:0965-35-0294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八代市教育委員会学校教育課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（</a:t>
          </a:r>
          <a:r>
            <a:rPr lang="en-US" alt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TEL:0965-33-6133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 rot="-5400000">
        <a:off x="1720218" y="6204333"/>
        <a:ext cx="3013209" cy="831009"/>
      </dsp:txXfrm>
    </dsp:sp>
    <dsp:sp modelId="{AADD7F9B-9E49-4484-9161-2A820D75C16D}">
      <dsp:nvSpPr>
        <dsp:cNvPr id="0" name=""/>
        <dsp:cNvSpPr/>
      </dsp:nvSpPr>
      <dsp:spPr>
        <a:xfrm>
          <a:off x="0" y="6044262"/>
          <a:ext cx="1720218" cy="1151151"/>
        </a:xfrm>
        <a:prstGeom prst="roundRect">
          <a:avLst/>
        </a:prstGeom>
        <a:gradFill rotWithShape="0">
          <a:gsLst>
            <a:gs pos="0">
              <a:schemeClr val="accent5">
                <a:hueOff val="-5632119"/>
                <a:satOff val="-14516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632119"/>
                <a:satOff val="-14516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632119"/>
                <a:satOff val="-14516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療育訓練</a:t>
          </a:r>
          <a:r>
            <a:rPr 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について知りたい</a:t>
          </a:r>
          <a:endParaRPr kumimoji="1" lang="ja-JP" altLang="en-US" sz="14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56195" y="6100457"/>
        <a:ext cx="1607828" cy="1038761"/>
      </dsp:txXfrm>
    </dsp:sp>
    <dsp:sp modelId="{1B1BDB8C-F44A-4B18-87D1-3134AAD56FA7}">
      <dsp:nvSpPr>
        <dsp:cNvPr id="0" name=""/>
        <dsp:cNvSpPr/>
      </dsp:nvSpPr>
      <dsp:spPr>
        <a:xfrm rot="5400000">
          <a:off x="2788840" y="6299464"/>
          <a:ext cx="920921" cy="3058165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八代市障がい者支援課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　　　　　　　　　　　（</a:t>
          </a:r>
          <a:r>
            <a:rPr lang="en-US" alt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TEL:0965-35-0294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八代圏域障がい者</a:t>
          </a:r>
          <a:r>
            <a:rPr lang="ja-JP" altLang="en-US" sz="900" kern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基幹</a:t>
          </a:r>
          <a:r>
            <a:rPr 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相談支援センターアクロス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</a:t>
          </a:r>
          <a:r>
            <a:rPr lang="en-US" altLang="ja-JP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TEL:0965-45-9577</a:t>
          </a:r>
          <a:r>
            <a:rPr lang="ja-JP" altLang="en-US" sz="9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）</a:t>
          </a:r>
          <a:endParaRPr kumimoji="1" lang="ja-JP" altLang="en-US" sz="9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 rot="-5400000">
        <a:off x="1720218" y="7413042"/>
        <a:ext cx="3013209" cy="831009"/>
      </dsp:txXfrm>
    </dsp:sp>
    <dsp:sp modelId="{A75D3F3C-99E0-45DC-AD80-E2EE8AEE0D7E}">
      <dsp:nvSpPr>
        <dsp:cNvPr id="0" name=""/>
        <dsp:cNvSpPr/>
      </dsp:nvSpPr>
      <dsp:spPr>
        <a:xfrm>
          <a:off x="0" y="7252971"/>
          <a:ext cx="1720218" cy="1151151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障害福祉サービス</a:t>
          </a:r>
          <a:r>
            <a:rPr lang="ja-JP" sz="14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について知りたい</a:t>
          </a:r>
          <a:endParaRPr kumimoji="1" lang="ja-JP" altLang="en-US" sz="1400" kern="12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sp:txBody>
      <dsp:txXfrm>
        <a:off x="56195" y="7309166"/>
        <a:ext cx="1607828" cy="10387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49D16-E94A-4A69-AE32-8253F8738A94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46550" y="841375"/>
            <a:ext cx="1574800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1312A-EC7E-4B80-8A5A-7CCD7C532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343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4D65-84CE-49F1-AE6A-4FA51180DF5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75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B82-E523-4019-8D0F-2603BC802D7F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19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672B-969E-41D9-ACE0-25A93B67F1A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06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077-74BE-4063-B90E-F8D8FEA26F9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85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58AB-7518-46D7-8B81-165DD7E06666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30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126C-9964-4E63-82ED-ED0EC1428DF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522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9B4CA-828C-46AC-90DB-8BBE61007755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0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41777-F83A-44F4-B9A6-5FC3AFDB7DB5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926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8BD7-A441-40FA-B8F0-F8A52461424C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23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F4BE-D61C-4CA8-A3DE-4D64888A4241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06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5C2E-D871-4DB4-B240-28699C781C20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59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D108D-0E10-4DDD-BDF1-B436DFAB9E21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令和</a:t>
            </a:r>
            <a:r>
              <a:rPr kumimoji="1" lang="en-US" altLang="ja-JP"/>
              <a:t>6</a:t>
            </a:r>
            <a:r>
              <a:rPr kumimoji="1" lang="ja-JP" altLang="en-US"/>
              <a:t>年度作成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8D7D-EC9D-4022-A3FA-98453A774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52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コンテンツ プレースホルダー 11" descr="おもちゃの人形と人の絵&#10;&#10;中程度の精度で自動的に生成された説明">
            <a:extLst>
              <a:ext uri="{FF2B5EF4-FFF2-40B4-BE49-F238E27FC236}">
                <a16:creationId xmlns:a16="http://schemas.microsoft.com/office/drawing/2014/main" id="{0112CC24-10BB-E297-2680-60DD9A66A70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55" y="1546012"/>
            <a:ext cx="974969" cy="974969"/>
          </a:xfrm>
          <a:prstGeom prst="rect">
            <a:avLst/>
          </a:prstGeom>
        </p:spPr>
      </p:pic>
      <p:graphicFrame>
        <p:nvGraphicFramePr>
          <p:cNvPr id="11" name="コンテンツ プレースホルダー 10">
            <a:extLst>
              <a:ext uri="{FF2B5EF4-FFF2-40B4-BE49-F238E27FC236}">
                <a16:creationId xmlns:a16="http://schemas.microsoft.com/office/drawing/2014/main" id="{25D7B896-9F12-7435-E470-E3A73BA1A94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5376459"/>
              </p:ext>
            </p:extLst>
          </p:nvPr>
        </p:nvGraphicFramePr>
        <p:xfrm>
          <a:off x="1988731" y="923809"/>
          <a:ext cx="4676763" cy="8257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6C2DFB-136C-A567-4BBC-9B886E077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/>
              <a:t>八代圏域障がい者支援協議会こども部会作成（</a:t>
            </a:r>
            <a:r>
              <a:rPr kumimoji="1" lang="en-US" altLang="ja-JP" dirty="0"/>
              <a:t>R7.1</a:t>
            </a:r>
            <a:r>
              <a:rPr kumimoji="1" lang="ja-JP" altLang="en-US" dirty="0"/>
              <a:t>月）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2B095CB-96EA-2966-45AE-07149AEFD072}"/>
              </a:ext>
            </a:extLst>
          </p:cNvPr>
          <p:cNvSpPr/>
          <p:nvPr/>
        </p:nvSpPr>
        <p:spPr>
          <a:xfrm>
            <a:off x="559432" y="174467"/>
            <a:ext cx="5671404" cy="5616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就学前の相談先について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29A9B20-7527-EF85-8718-B2BE8C6FE4FA}"/>
              </a:ext>
            </a:extLst>
          </p:cNvPr>
          <p:cNvSpPr/>
          <p:nvPr/>
        </p:nvSpPr>
        <p:spPr>
          <a:xfrm>
            <a:off x="619125" y="826343"/>
            <a:ext cx="1028701" cy="3429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誕生</a:t>
            </a:r>
          </a:p>
        </p:txBody>
      </p:sp>
      <p:pic>
        <p:nvPicPr>
          <p:cNvPr id="13" name="図 12" descr="白いバックグラウンドの前に座っている人形&#10;&#10;低い精度で自動的に生成された説明">
            <a:extLst>
              <a:ext uri="{FF2B5EF4-FFF2-40B4-BE49-F238E27FC236}">
                <a16:creationId xmlns:a16="http://schemas.microsoft.com/office/drawing/2014/main" id="{5926A6EC-68A9-0AC2-8FA5-CDB8AAC0BC6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5" y="3287075"/>
            <a:ext cx="968602" cy="968602"/>
          </a:xfrm>
          <a:prstGeom prst="rect">
            <a:avLst/>
          </a:prstGeom>
        </p:spPr>
      </p:pic>
      <p:pic>
        <p:nvPicPr>
          <p:cNvPr id="14" name="図 13" descr="おもちゃ, 人形, レゴ, 女の子 が含まれている画像&#10;&#10;自動的に生成された説明">
            <a:extLst>
              <a:ext uri="{FF2B5EF4-FFF2-40B4-BE49-F238E27FC236}">
                <a16:creationId xmlns:a16="http://schemas.microsoft.com/office/drawing/2014/main" id="{7BAD010B-F367-7F27-2B0F-A9FC60132B1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35" y="4809638"/>
            <a:ext cx="974970" cy="974970"/>
          </a:xfrm>
          <a:prstGeom prst="rect">
            <a:avLst/>
          </a:prstGeom>
        </p:spPr>
      </p:pic>
      <p:pic>
        <p:nvPicPr>
          <p:cNvPr id="15" name="図 14" descr="白いバックグラウンドの前に座っている人形&#10;&#10;低い精度で自動的に生成された説明">
            <a:extLst>
              <a:ext uri="{FF2B5EF4-FFF2-40B4-BE49-F238E27FC236}">
                <a16:creationId xmlns:a16="http://schemas.microsoft.com/office/drawing/2014/main" id="{E37B8747-9319-7232-9492-4BB146B95DE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56" y="6740575"/>
            <a:ext cx="892317" cy="968602"/>
          </a:xfrm>
          <a:prstGeom prst="rect">
            <a:avLst/>
          </a:prstGeom>
        </p:spPr>
      </p:pic>
      <p:sp>
        <p:nvSpPr>
          <p:cNvPr id="17" name="矢印: 下 16">
            <a:extLst>
              <a:ext uri="{FF2B5EF4-FFF2-40B4-BE49-F238E27FC236}">
                <a16:creationId xmlns:a16="http://schemas.microsoft.com/office/drawing/2014/main" id="{6CE44AF8-1575-DD03-08E6-50AC182CE0B6}"/>
              </a:ext>
            </a:extLst>
          </p:cNvPr>
          <p:cNvSpPr/>
          <p:nvPr/>
        </p:nvSpPr>
        <p:spPr>
          <a:xfrm>
            <a:off x="495886" y="1221018"/>
            <a:ext cx="311950" cy="8363248"/>
          </a:xfrm>
          <a:prstGeom prst="downArrow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99469">
                <a:srgbClr val="C7D5ED"/>
              </a:gs>
              <a:gs pos="98938">
                <a:srgbClr val="C6D4ED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E83243C-71D2-081C-ED09-7C99BC1F6F3F}"/>
              </a:ext>
            </a:extLst>
          </p:cNvPr>
          <p:cNvSpPr/>
          <p:nvPr/>
        </p:nvSpPr>
        <p:spPr>
          <a:xfrm>
            <a:off x="619125" y="8475271"/>
            <a:ext cx="1031082" cy="3429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就園</a:t>
            </a:r>
          </a:p>
        </p:txBody>
      </p:sp>
    </p:spTree>
    <p:extLst>
      <p:ext uri="{BB962C8B-B14F-4D97-AF65-F5344CB8AC3E}">
        <p14:creationId xmlns:p14="http://schemas.microsoft.com/office/powerpoint/2010/main" val="293142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 descr="グラフィカル ユーザー インターフェイス, ダイアグラム&#10;&#10;自動的に生成された説明">
            <a:extLst>
              <a:ext uri="{FF2B5EF4-FFF2-40B4-BE49-F238E27FC236}">
                <a16:creationId xmlns:a16="http://schemas.microsoft.com/office/drawing/2014/main" id="{689445C0-FE32-3F4F-A067-5E29AD5A5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58" y="4541112"/>
            <a:ext cx="1240160" cy="780030"/>
          </a:xfrm>
          <a:prstGeom prst="rect">
            <a:avLst/>
          </a:prstGeom>
        </p:spPr>
      </p:pic>
      <p:sp>
        <p:nvSpPr>
          <p:cNvPr id="14" name="矢印: 下 13">
            <a:extLst>
              <a:ext uri="{FF2B5EF4-FFF2-40B4-BE49-F238E27FC236}">
                <a16:creationId xmlns:a16="http://schemas.microsoft.com/office/drawing/2014/main" id="{ADBB073F-B53B-EA5B-2FAD-2C5F357DD883}"/>
              </a:ext>
            </a:extLst>
          </p:cNvPr>
          <p:cNvSpPr/>
          <p:nvPr/>
        </p:nvSpPr>
        <p:spPr>
          <a:xfrm>
            <a:off x="495886" y="1221017"/>
            <a:ext cx="418013" cy="8088905"/>
          </a:xfrm>
          <a:prstGeom prst="downArrow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99469">
                <a:srgbClr val="C7D5ED"/>
              </a:gs>
              <a:gs pos="98938">
                <a:srgbClr val="C6D4ED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D515115-A63E-9511-D8A7-3ED31770A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91" y="-874886"/>
            <a:ext cx="5915025" cy="865361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9" name="コンテンツ プレースホルダー 8" descr="クマの人形&#10;&#10;中程度の精度で自動的に生成された説明">
            <a:extLst>
              <a:ext uri="{FF2B5EF4-FFF2-40B4-BE49-F238E27FC236}">
                <a16:creationId xmlns:a16="http://schemas.microsoft.com/office/drawing/2014/main" id="{A131F694-DBFB-EFE8-E4BE-DA8058AAAEE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64" y="2458448"/>
            <a:ext cx="1097280" cy="918971"/>
          </a:xfrm>
        </p:spPr>
      </p:pic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2806BBED-2B4E-ABDD-F8D0-FAFF965604F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5776015"/>
              </p:ext>
            </p:extLst>
          </p:nvPr>
        </p:nvGraphicFramePr>
        <p:xfrm>
          <a:off x="1863044" y="878672"/>
          <a:ext cx="4778384" cy="8404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F0A5AF0-4576-63D3-AC76-EDC08B404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2" y="9283513"/>
            <a:ext cx="2314575" cy="527403"/>
          </a:xfrm>
        </p:spPr>
        <p:txBody>
          <a:bodyPr/>
          <a:lstStyle/>
          <a:p>
            <a:r>
              <a:rPr kumimoji="1" lang="ja-JP" altLang="en-US" dirty="0"/>
              <a:t>八代圏域障がい者支援協議会こども部会作成（</a:t>
            </a:r>
            <a:r>
              <a:rPr kumimoji="1" lang="en-US" altLang="ja-JP" dirty="0"/>
              <a:t>R7.1</a:t>
            </a:r>
            <a:r>
              <a:rPr kumimoji="1" lang="ja-JP" altLang="en-US" dirty="0"/>
              <a:t>月）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4C306B5E-7719-B966-C9C8-B51C611928C5}"/>
              </a:ext>
            </a:extLst>
          </p:cNvPr>
          <p:cNvSpPr/>
          <p:nvPr/>
        </p:nvSpPr>
        <p:spPr>
          <a:xfrm>
            <a:off x="518859" y="155373"/>
            <a:ext cx="5890630" cy="6076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就学後の相談先について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99A3B10-4656-3C4C-D00B-665DAAD87345}"/>
              </a:ext>
            </a:extLst>
          </p:cNvPr>
          <p:cNvSpPr/>
          <p:nvPr/>
        </p:nvSpPr>
        <p:spPr>
          <a:xfrm>
            <a:off x="419789" y="878672"/>
            <a:ext cx="903685" cy="2949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就学</a:t>
            </a:r>
          </a:p>
        </p:txBody>
      </p:sp>
      <p:pic>
        <p:nvPicPr>
          <p:cNvPr id="11" name="図 10" descr="シャツ が含まれている画像&#10;&#10;自動的に生成された説明">
            <a:extLst>
              <a:ext uri="{FF2B5EF4-FFF2-40B4-BE49-F238E27FC236}">
                <a16:creationId xmlns:a16="http://schemas.microsoft.com/office/drawing/2014/main" id="{D36F4298-451A-FD02-C11C-0497AA76925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99" y="6844786"/>
            <a:ext cx="704850" cy="155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80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621</TotalTime>
  <Words>514</Words>
  <Application>Microsoft Office PowerPoint</Application>
  <PresentationFormat>A4 210 x 297 mm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NK-B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稲本　有紗</dc:creator>
  <cp:lastModifiedBy>稲本　有紗</cp:lastModifiedBy>
  <cp:revision>32</cp:revision>
  <cp:lastPrinted>2024-10-02T01:28:30Z</cp:lastPrinted>
  <dcterms:created xsi:type="dcterms:W3CDTF">2024-07-25T04:41:29Z</dcterms:created>
  <dcterms:modified xsi:type="dcterms:W3CDTF">2025-01-23T04:41:39Z</dcterms:modified>
</cp:coreProperties>
</file>